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9" r:id="rId3"/>
    <p:sldMasterId id="2147483696" r:id="rId4"/>
  </p:sldMasterIdLst>
  <p:notesMasterIdLst>
    <p:notesMasterId r:id="rId54"/>
  </p:notesMasterIdLst>
  <p:sldIdLst>
    <p:sldId id="258" r:id="rId5"/>
    <p:sldId id="3838" r:id="rId6"/>
    <p:sldId id="259" r:id="rId7"/>
    <p:sldId id="2699" r:id="rId8"/>
    <p:sldId id="2732" r:id="rId9"/>
    <p:sldId id="3825" r:id="rId10"/>
    <p:sldId id="2701" r:id="rId11"/>
    <p:sldId id="2702" r:id="rId12"/>
    <p:sldId id="2704" r:id="rId13"/>
    <p:sldId id="2725" r:id="rId14"/>
    <p:sldId id="2727" r:id="rId15"/>
    <p:sldId id="2728" r:id="rId16"/>
    <p:sldId id="2729" r:id="rId17"/>
    <p:sldId id="2730" r:id="rId18"/>
    <p:sldId id="3827" r:id="rId19"/>
    <p:sldId id="3828" r:id="rId20"/>
    <p:sldId id="3829" r:id="rId21"/>
    <p:sldId id="3826" r:id="rId22"/>
    <p:sldId id="2726" r:id="rId23"/>
    <p:sldId id="3830" r:id="rId24"/>
    <p:sldId id="3831" r:id="rId25"/>
    <p:sldId id="3832" r:id="rId26"/>
    <p:sldId id="3833" r:id="rId27"/>
    <p:sldId id="2706" r:id="rId28"/>
    <p:sldId id="3834" r:id="rId29"/>
    <p:sldId id="3835" r:id="rId30"/>
    <p:sldId id="2707" r:id="rId31"/>
    <p:sldId id="3837" r:id="rId32"/>
    <p:sldId id="2709" r:id="rId33"/>
    <p:sldId id="2710" r:id="rId34"/>
    <p:sldId id="2712" r:id="rId35"/>
    <p:sldId id="2711" r:id="rId36"/>
    <p:sldId id="2714" r:id="rId37"/>
    <p:sldId id="2715" r:id="rId38"/>
    <p:sldId id="2716" r:id="rId39"/>
    <p:sldId id="2717" r:id="rId40"/>
    <p:sldId id="3839" r:id="rId41"/>
    <p:sldId id="3840" r:id="rId42"/>
    <p:sldId id="3841" r:id="rId43"/>
    <p:sldId id="3842" r:id="rId44"/>
    <p:sldId id="2718" r:id="rId45"/>
    <p:sldId id="3843" r:id="rId46"/>
    <p:sldId id="2719" r:id="rId47"/>
    <p:sldId id="2720" r:id="rId48"/>
    <p:sldId id="2721" r:id="rId49"/>
    <p:sldId id="3845" r:id="rId50"/>
    <p:sldId id="2722" r:id="rId51"/>
    <p:sldId id="2723" r:id="rId52"/>
    <p:sldId id="272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DD4016-CD0F-4E10-8CA5-E74C5732787B}">
          <p14:sldIdLst>
            <p14:sldId id="258"/>
            <p14:sldId id="3838"/>
            <p14:sldId id="259"/>
            <p14:sldId id="2699"/>
            <p14:sldId id="2732"/>
            <p14:sldId id="3825"/>
            <p14:sldId id="2701"/>
            <p14:sldId id="2702"/>
            <p14:sldId id="2704"/>
          </p14:sldIdLst>
        </p14:section>
        <p14:section name="Initial Setup" id="{E4A5C05F-42B4-43CA-BBF1-BAAC2E85E6FC}">
          <p14:sldIdLst>
            <p14:sldId id="2725"/>
            <p14:sldId id="2727"/>
            <p14:sldId id="2728"/>
            <p14:sldId id="2729"/>
            <p14:sldId id="2730"/>
          </p14:sldIdLst>
        </p14:section>
        <p14:section name="Create Credentials" id="{907C0AF2-A0C5-402E-947F-ED5C44F32052}">
          <p14:sldIdLst>
            <p14:sldId id="3827"/>
            <p14:sldId id="3828"/>
            <p14:sldId id="3829"/>
            <p14:sldId id="3826"/>
          </p14:sldIdLst>
        </p14:section>
        <p14:section name="Create Cluster" id="{A8B1ADE6-129A-4242-8328-FB8947ABA0ED}">
          <p14:sldIdLst>
            <p14:sldId id="2726"/>
            <p14:sldId id="3830"/>
            <p14:sldId id="3831"/>
            <p14:sldId id="3832"/>
            <p14:sldId id="3833"/>
            <p14:sldId id="2706"/>
            <p14:sldId id="3834"/>
          </p14:sldIdLst>
        </p14:section>
        <p14:section name="Deploy Jenkins" id="{ED19DB58-7EE6-44FA-BAA5-59176FDCE288}">
          <p14:sldIdLst>
            <p14:sldId id="3835"/>
            <p14:sldId id="2707"/>
            <p14:sldId id="3837"/>
          </p14:sldIdLst>
        </p14:section>
        <p14:section name="First Build" id="{E0CCA971-5024-4BAB-B5B5-355B5CC6672A}">
          <p14:sldIdLst>
            <p14:sldId id="2709"/>
            <p14:sldId id="2710"/>
          </p14:sldIdLst>
        </p14:section>
        <p14:section name="Integrate Dynatrace" id="{8758427C-A3A3-404F-B513-07AF67942CDA}">
          <p14:sldIdLst>
            <p14:sldId id="2712"/>
            <p14:sldId id="2711"/>
            <p14:sldId id="2714"/>
            <p14:sldId id="2715"/>
            <p14:sldId id="2716"/>
            <p14:sldId id="2717"/>
            <p14:sldId id="3839"/>
            <p14:sldId id="3840"/>
            <p14:sldId id="3841"/>
            <p14:sldId id="3842"/>
            <p14:sldId id="2718"/>
            <p14:sldId id="3843"/>
          </p14:sldIdLst>
        </p14:section>
        <p14:section name="Deploy Bad Build" id="{D1FD7D71-F966-4BEB-85D6-69BC4B32BF0E}">
          <p14:sldIdLst>
            <p14:sldId id="2719"/>
            <p14:sldId id="2720"/>
            <p14:sldId id="2721"/>
            <p14:sldId id="3845"/>
          </p14:sldIdLst>
        </p14:section>
        <p14:section name="Cleanup" id="{5B419EEC-A105-4095-9AB7-B19BF3C0A55E}">
          <p14:sldIdLst>
            <p14:sldId id="2722"/>
            <p14:sldId id="2723"/>
            <p14:sldId id="27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BD0845-E719-4978-A37F-D47A3D93E40C}" v="177" dt="2019-08-30T20:21:48.1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p:scale>
          <a:sx n="100" d="100"/>
          <a:sy n="100" d="100"/>
        </p:scale>
        <p:origin x="816" y="8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gar, Wayne" userId="928a7808-81e7-49ee-b9e8-10f22b65d284" providerId="ADAL" clId="{4ABD0845-E719-4978-A37F-D47A3D93E40C}"/>
    <pc:docChg chg="undo custSel addSld delSld modSld sldOrd modSection">
      <pc:chgData name="Segar, Wayne" userId="928a7808-81e7-49ee-b9e8-10f22b65d284" providerId="ADAL" clId="{4ABD0845-E719-4978-A37F-D47A3D93E40C}" dt="2019-08-30T20:35:57.117" v="8543" actId="27636"/>
      <pc:docMkLst>
        <pc:docMk/>
      </pc:docMkLst>
      <pc:sldChg chg="addSp delSp modSp modAnim">
        <pc:chgData name="Segar, Wayne" userId="928a7808-81e7-49ee-b9e8-10f22b65d284" providerId="ADAL" clId="{4ABD0845-E719-4978-A37F-D47A3D93E40C}" dt="2019-08-30T20:35:57.117" v="8543" actId="27636"/>
        <pc:sldMkLst>
          <pc:docMk/>
          <pc:sldMk cId="3569522129" sldId="258"/>
        </pc:sldMkLst>
        <pc:spChg chg="mod">
          <ac:chgData name="Segar, Wayne" userId="928a7808-81e7-49ee-b9e8-10f22b65d284" providerId="ADAL" clId="{4ABD0845-E719-4978-A37F-D47A3D93E40C}" dt="2019-08-30T20:35:57.117" v="8543" actId="27636"/>
          <ac:spMkLst>
            <pc:docMk/>
            <pc:sldMk cId="3569522129" sldId="258"/>
            <ac:spMk id="2" creationId="{BFDF8187-4270-4701-AC9C-38E86F9DEB67}"/>
          </ac:spMkLst>
        </pc:spChg>
        <pc:spChg chg="del">
          <ac:chgData name="Segar, Wayne" userId="928a7808-81e7-49ee-b9e8-10f22b65d284" providerId="ADAL" clId="{4ABD0845-E719-4978-A37F-D47A3D93E40C}" dt="2019-08-26T20:47:46.797" v="0" actId="478"/>
          <ac:spMkLst>
            <pc:docMk/>
            <pc:sldMk cId="3569522129" sldId="258"/>
            <ac:spMk id="3" creationId="{09D56B31-8967-42AF-A2F2-EFE5EDBB7ECC}"/>
          </ac:spMkLst>
        </pc:spChg>
        <pc:spChg chg="add mod">
          <ac:chgData name="Segar, Wayne" userId="928a7808-81e7-49ee-b9e8-10f22b65d284" providerId="ADAL" clId="{4ABD0845-E719-4978-A37F-D47A3D93E40C}" dt="2019-08-26T20:48:08.781" v="35" actId="20577"/>
          <ac:spMkLst>
            <pc:docMk/>
            <pc:sldMk cId="3569522129" sldId="258"/>
            <ac:spMk id="5" creationId="{106EE7C7-2F47-42DE-AF50-AF1C1A687009}"/>
          </ac:spMkLst>
        </pc:spChg>
        <pc:spChg chg="add del">
          <ac:chgData name="Segar, Wayne" userId="928a7808-81e7-49ee-b9e8-10f22b65d284" providerId="ADAL" clId="{4ABD0845-E719-4978-A37F-D47A3D93E40C}" dt="2019-08-30T17:39:30.452" v="6130"/>
          <ac:spMkLst>
            <pc:docMk/>
            <pc:sldMk cId="3569522129" sldId="258"/>
            <ac:spMk id="6" creationId="{43224DED-A2A4-47D5-A125-10DE52AE3774}"/>
          </ac:spMkLst>
        </pc:spChg>
        <pc:spChg chg="add del">
          <ac:chgData name="Segar, Wayne" userId="928a7808-81e7-49ee-b9e8-10f22b65d284" providerId="ADAL" clId="{4ABD0845-E719-4978-A37F-D47A3D93E40C}" dt="2019-08-30T17:39:30.452" v="6130"/>
          <ac:spMkLst>
            <pc:docMk/>
            <pc:sldMk cId="3569522129" sldId="258"/>
            <ac:spMk id="7" creationId="{884319BA-CF32-4000-A534-F858EF5C1C13}"/>
          </ac:spMkLst>
        </pc:spChg>
        <pc:spChg chg="add del">
          <ac:chgData name="Segar, Wayne" userId="928a7808-81e7-49ee-b9e8-10f22b65d284" providerId="ADAL" clId="{4ABD0845-E719-4978-A37F-D47A3D93E40C}" dt="2019-08-30T17:39:30.452" v="6130"/>
          <ac:spMkLst>
            <pc:docMk/>
            <pc:sldMk cId="3569522129" sldId="258"/>
            <ac:spMk id="8" creationId="{3B164423-4146-47C4-A52F-21A4E93AA318}"/>
          </ac:spMkLst>
        </pc:spChg>
        <pc:spChg chg="add del">
          <ac:chgData name="Segar, Wayne" userId="928a7808-81e7-49ee-b9e8-10f22b65d284" providerId="ADAL" clId="{4ABD0845-E719-4978-A37F-D47A3D93E40C}" dt="2019-08-30T17:39:30.452" v="6130"/>
          <ac:spMkLst>
            <pc:docMk/>
            <pc:sldMk cId="3569522129" sldId="258"/>
            <ac:spMk id="9" creationId="{343CEDCA-630F-43FF-9C58-9368C2C77ED4}"/>
          </ac:spMkLst>
        </pc:spChg>
        <pc:spChg chg="add del">
          <ac:chgData name="Segar, Wayne" userId="928a7808-81e7-49ee-b9e8-10f22b65d284" providerId="ADAL" clId="{4ABD0845-E719-4978-A37F-D47A3D93E40C}" dt="2019-08-30T17:39:30.452" v="6130"/>
          <ac:spMkLst>
            <pc:docMk/>
            <pc:sldMk cId="3569522129" sldId="258"/>
            <ac:spMk id="10" creationId="{25273CC3-B60D-416E-9A85-94C91FE2D669}"/>
          </ac:spMkLst>
        </pc:spChg>
        <pc:spChg chg="add del">
          <ac:chgData name="Segar, Wayne" userId="928a7808-81e7-49ee-b9e8-10f22b65d284" providerId="ADAL" clId="{4ABD0845-E719-4978-A37F-D47A3D93E40C}" dt="2019-08-30T17:39:30.452" v="6130"/>
          <ac:spMkLst>
            <pc:docMk/>
            <pc:sldMk cId="3569522129" sldId="258"/>
            <ac:spMk id="11" creationId="{139B0A4F-D310-4559-B3A4-3E9D841DBA4F}"/>
          </ac:spMkLst>
        </pc:spChg>
        <pc:spChg chg="add del">
          <ac:chgData name="Segar, Wayne" userId="928a7808-81e7-49ee-b9e8-10f22b65d284" providerId="ADAL" clId="{4ABD0845-E719-4978-A37F-D47A3D93E40C}" dt="2019-08-30T17:39:30.452" v="6130"/>
          <ac:spMkLst>
            <pc:docMk/>
            <pc:sldMk cId="3569522129" sldId="258"/>
            <ac:spMk id="12" creationId="{BBA08014-65F2-4E17-B88C-1A2FE3154F7F}"/>
          </ac:spMkLst>
        </pc:spChg>
        <pc:spChg chg="add del">
          <ac:chgData name="Segar, Wayne" userId="928a7808-81e7-49ee-b9e8-10f22b65d284" providerId="ADAL" clId="{4ABD0845-E719-4978-A37F-D47A3D93E40C}" dt="2019-08-30T17:39:30.452" v="6130"/>
          <ac:spMkLst>
            <pc:docMk/>
            <pc:sldMk cId="3569522129" sldId="258"/>
            <ac:spMk id="13" creationId="{ED6E48B1-ABB9-470E-B228-35B997318B0E}"/>
          </ac:spMkLst>
        </pc:spChg>
      </pc:sldChg>
      <pc:sldChg chg="modSp">
        <pc:chgData name="Segar, Wayne" userId="928a7808-81e7-49ee-b9e8-10f22b65d284" providerId="ADAL" clId="{4ABD0845-E719-4978-A37F-D47A3D93E40C}" dt="2019-08-30T15:08:26.970" v="1490" actId="20577"/>
        <pc:sldMkLst>
          <pc:docMk/>
          <pc:sldMk cId="3488437163" sldId="259"/>
        </pc:sldMkLst>
        <pc:spChg chg="mod">
          <ac:chgData name="Segar, Wayne" userId="928a7808-81e7-49ee-b9e8-10f22b65d284" providerId="ADAL" clId="{4ABD0845-E719-4978-A37F-D47A3D93E40C}" dt="2019-08-30T15:08:26.970" v="1490" actId="20577"/>
          <ac:spMkLst>
            <pc:docMk/>
            <pc:sldMk cId="3488437163" sldId="259"/>
            <ac:spMk id="3" creationId="{487190A2-E9D8-4188-8A75-770B4557D824}"/>
          </ac:spMkLst>
        </pc:spChg>
      </pc:sldChg>
      <pc:sldChg chg="modSp">
        <pc:chgData name="Segar, Wayne" userId="928a7808-81e7-49ee-b9e8-10f22b65d284" providerId="ADAL" clId="{4ABD0845-E719-4978-A37F-D47A3D93E40C}" dt="2019-08-26T20:48:54.812" v="49" actId="20577"/>
        <pc:sldMkLst>
          <pc:docMk/>
          <pc:sldMk cId="814686957" sldId="2699"/>
        </pc:sldMkLst>
        <pc:spChg chg="mod">
          <ac:chgData name="Segar, Wayne" userId="928a7808-81e7-49ee-b9e8-10f22b65d284" providerId="ADAL" clId="{4ABD0845-E719-4978-A37F-D47A3D93E40C}" dt="2019-08-26T20:48:54.812" v="49" actId="20577"/>
          <ac:spMkLst>
            <pc:docMk/>
            <pc:sldMk cId="814686957" sldId="2699"/>
            <ac:spMk id="16" creationId="{266C5FD9-B2D1-344F-ACDB-33B79119E65E}"/>
          </ac:spMkLst>
        </pc:spChg>
      </pc:sldChg>
      <pc:sldChg chg="addSp delSp modSp del">
        <pc:chgData name="Segar, Wayne" userId="928a7808-81e7-49ee-b9e8-10f22b65d284" providerId="ADAL" clId="{4ABD0845-E719-4978-A37F-D47A3D93E40C}" dt="2019-08-30T15:27:20.368" v="1743" actId="2696"/>
        <pc:sldMkLst>
          <pc:docMk/>
          <pc:sldMk cId="1773506497" sldId="2705"/>
        </pc:sldMkLst>
        <pc:spChg chg="mod">
          <ac:chgData name="Segar, Wayne" userId="928a7808-81e7-49ee-b9e8-10f22b65d284" providerId="ADAL" clId="{4ABD0845-E719-4978-A37F-D47A3D93E40C}" dt="2019-08-30T15:25:29.571" v="1737"/>
          <ac:spMkLst>
            <pc:docMk/>
            <pc:sldMk cId="1773506497" sldId="2705"/>
            <ac:spMk id="3" creationId="{6D84D076-87DC-45B1-A7D6-935740305E76}"/>
          </ac:spMkLst>
        </pc:spChg>
        <pc:picChg chg="add del mod">
          <ac:chgData name="Segar, Wayne" userId="928a7808-81e7-49ee-b9e8-10f22b65d284" providerId="ADAL" clId="{4ABD0845-E719-4978-A37F-D47A3D93E40C}" dt="2019-08-30T15:25:59.472" v="1742" actId="14826"/>
          <ac:picMkLst>
            <pc:docMk/>
            <pc:sldMk cId="1773506497" sldId="2705"/>
            <ac:picMk id="4" creationId="{7975CCE5-A0D0-4541-8BB5-22AB4FAB9A1F}"/>
          </ac:picMkLst>
        </pc:picChg>
        <pc:picChg chg="add del">
          <ac:chgData name="Segar, Wayne" userId="928a7808-81e7-49ee-b9e8-10f22b65d284" providerId="ADAL" clId="{4ABD0845-E719-4978-A37F-D47A3D93E40C}" dt="2019-08-30T15:25:51.876" v="1740"/>
          <ac:picMkLst>
            <pc:docMk/>
            <pc:sldMk cId="1773506497" sldId="2705"/>
            <ac:picMk id="5" creationId="{8A8DEAC1-0373-46CF-8F4A-83682ABB7F17}"/>
          </ac:picMkLst>
        </pc:picChg>
      </pc:sldChg>
      <pc:sldChg chg="modSp">
        <pc:chgData name="Segar, Wayne" userId="928a7808-81e7-49ee-b9e8-10f22b65d284" providerId="ADAL" clId="{4ABD0845-E719-4978-A37F-D47A3D93E40C}" dt="2019-08-30T17:27:51.091" v="6128" actId="20577"/>
        <pc:sldMkLst>
          <pc:docMk/>
          <pc:sldMk cId="1297582365" sldId="2707"/>
        </pc:sldMkLst>
        <pc:spChg chg="mod">
          <ac:chgData name="Segar, Wayne" userId="928a7808-81e7-49ee-b9e8-10f22b65d284" providerId="ADAL" clId="{4ABD0845-E719-4978-A37F-D47A3D93E40C}" dt="2019-08-30T17:27:51.091" v="6128" actId="20577"/>
          <ac:spMkLst>
            <pc:docMk/>
            <pc:sldMk cId="1297582365" sldId="2707"/>
            <ac:spMk id="3" creationId="{6304CBF9-25F8-4600-8A58-2E54EC52B6DE}"/>
          </ac:spMkLst>
        </pc:spChg>
        <pc:picChg chg="mod modCrop">
          <ac:chgData name="Segar, Wayne" userId="928a7808-81e7-49ee-b9e8-10f22b65d284" providerId="ADAL" clId="{4ABD0845-E719-4978-A37F-D47A3D93E40C}" dt="2019-08-30T17:22:54.305" v="5568" actId="732"/>
          <ac:picMkLst>
            <pc:docMk/>
            <pc:sldMk cId="1297582365" sldId="2707"/>
            <ac:picMk id="4" creationId="{C9704E6B-C0A8-4138-A68E-BCC39B178B2E}"/>
          </ac:picMkLst>
        </pc:picChg>
      </pc:sldChg>
      <pc:sldChg chg="del">
        <pc:chgData name="Segar, Wayne" userId="928a7808-81e7-49ee-b9e8-10f22b65d284" providerId="ADAL" clId="{4ABD0845-E719-4978-A37F-D47A3D93E40C}" dt="2019-08-30T17:25:36.900" v="5838" actId="2696"/>
        <pc:sldMkLst>
          <pc:docMk/>
          <pc:sldMk cId="1870342986" sldId="2708"/>
        </pc:sldMkLst>
      </pc:sldChg>
      <pc:sldChg chg="modSp">
        <pc:chgData name="Segar, Wayne" userId="928a7808-81e7-49ee-b9e8-10f22b65d284" providerId="ADAL" clId="{4ABD0845-E719-4978-A37F-D47A3D93E40C}" dt="2019-08-30T17:43:30.527" v="6238" actId="1076"/>
        <pc:sldMkLst>
          <pc:docMk/>
          <pc:sldMk cId="3577230416" sldId="2709"/>
        </pc:sldMkLst>
        <pc:spChg chg="mod">
          <ac:chgData name="Segar, Wayne" userId="928a7808-81e7-49ee-b9e8-10f22b65d284" providerId="ADAL" clId="{4ABD0845-E719-4978-A37F-D47A3D93E40C}" dt="2019-08-30T17:43:10.203" v="6236" actId="20577"/>
          <ac:spMkLst>
            <pc:docMk/>
            <pc:sldMk cId="3577230416" sldId="2709"/>
            <ac:spMk id="3" creationId="{F0D764A6-3033-4659-9A0A-0B71A14253E3}"/>
          </ac:spMkLst>
        </pc:spChg>
        <pc:grpChg chg="mod">
          <ac:chgData name="Segar, Wayne" userId="928a7808-81e7-49ee-b9e8-10f22b65d284" providerId="ADAL" clId="{4ABD0845-E719-4978-A37F-D47A3D93E40C}" dt="2019-08-30T17:43:30.527" v="6238" actId="1076"/>
          <ac:grpSpMkLst>
            <pc:docMk/>
            <pc:sldMk cId="3577230416" sldId="2709"/>
            <ac:grpSpMk id="9" creationId="{B84B5C43-725A-4366-A8FA-BDF6FC9461D3}"/>
          </ac:grpSpMkLst>
        </pc:grpChg>
      </pc:sldChg>
      <pc:sldChg chg="delSp modSp">
        <pc:chgData name="Segar, Wayne" userId="928a7808-81e7-49ee-b9e8-10f22b65d284" providerId="ADAL" clId="{4ABD0845-E719-4978-A37F-D47A3D93E40C}" dt="2019-08-30T17:44:20.533" v="6242" actId="478"/>
        <pc:sldMkLst>
          <pc:docMk/>
          <pc:sldMk cId="1764217605" sldId="2711"/>
        </pc:sldMkLst>
        <pc:spChg chg="mod">
          <ac:chgData name="Segar, Wayne" userId="928a7808-81e7-49ee-b9e8-10f22b65d284" providerId="ADAL" clId="{4ABD0845-E719-4978-A37F-D47A3D93E40C}" dt="2019-08-30T17:44:15.741" v="6241" actId="20577"/>
          <ac:spMkLst>
            <pc:docMk/>
            <pc:sldMk cId="1764217605" sldId="2711"/>
            <ac:spMk id="3" creationId="{C4C2D60A-0932-4D0B-97F6-527B80ADEE44}"/>
          </ac:spMkLst>
        </pc:spChg>
        <pc:picChg chg="del">
          <ac:chgData name="Segar, Wayne" userId="928a7808-81e7-49ee-b9e8-10f22b65d284" providerId="ADAL" clId="{4ABD0845-E719-4978-A37F-D47A3D93E40C}" dt="2019-08-30T17:44:20.533" v="6242" actId="478"/>
          <ac:picMkLst>
            <pc:docMk/>
            <pc:sldMk cId="1764217605" sldId="2711"/>
            <ac:picMk id="4" creationId="{9371ECD4-6B34-424B-8B65-360DE3705B7B}"/>
          </ac:picMkLst>
        </pc:picChg>
      </pc:sldChg>
      <pc:sldChg chg="addSp delSp modSp">
        <pc:chgData name="Segar, Wayne" userId="928a7808-81e7-49ee-b9e8-10f22b65d284" providerId="ADAL" clId="{4ABD0845-E719-4978-A37F-D47A3D93E40C}" dt="2019-08-30T19:18:01.215" v="8476" actId="208"/>
        <pc:sldMkLst>
          <pc:docMk/>
          <pc:sldMk cId="735104269" sldId="2714"/>
        </pc:sldMkLst>
        <pc:spChg chg="mod">
          <ac:chgData name="Segar, Wayne" userId="928a7808-81e7-49ee-b9e8-10f22b65d284" providerId="ADAL" clId="{4ABD0845-E719-4978-A37F-D47A3D93E40C}" dt="2019-08-30T19:17:51.076" v="8473" actId="313"/>
          <ac:spMkLst>
            <pc:docMk/>
            <pc:sldMk cId="735104269" sldId="2714"/>
            <ac:spMk id="3" creationId="{5124BBAB-36E2-4881-97A0-05EE312AF75B}"/>
          </ac:spMkLst>
        </pc:spChg>
        <pc:picChg chg="add mod">
          <ac:chgData name="Segar, Wayne" userId="928a7808-81e7-49ee-b9e8-10f22b65d284" providerId="ADAL" clId="{4ABD0845-E719-4978-A37F-D47A3D93E40C}" dt="2019-08-30T19:18:01.215" v="8476" actId="208"/>
          <ac:picMkLst>
            <pc:docMk/>
            <pc:sldMk cId="735104269" sldId="2714"/>
            <ac:picMk id="4" creationId="{AE4282C3-EF64-418F-B5DD-342A1AAA5E5C}"/>
          </ac:picMkLst>
        </pc:picChg>
        <pc:picChg chg="del">
          <ac:chgData name="Segar, Wayne" userId="928a7808-81e7-49ee-b9e8-10f22b65d284" providerId="ADAL" clId="{4ABD0845-E719-4978-A37F-D47A3D93E40C}" dt="2019-08-30T19:17:27.517" v="8401" actId="478"/>
          <ac:picMkLst>
            <pc:docMk/>
            <pc:sldMk cId="735104269" sldId="2714"/>
            <ac:picMk id="6" creationId="{0D204818-A3E6-41B1-B2F3-49F212954CEE}"/>
          </ac:picMkLst>
        </pc:picChg>
      </pc:sldChg>
      <pc:sldChg chg="modSp">
        <pc:chgData name="Segar, Wayne" userId="928a7808-81e7-49ee-b9e8-10f22b65d284" providerId="ADAL" clId="{4ABD0845-E719-4978-A37F-D47A3D93E40C}" dt="2019-08-30T18:19:27.524" v="6373" actId="20577"/>
        <pc:sldMkLst>
          <pc:docMk/>
          <pc:sldMk cId="3466180535" sldId="2715"/>
        </pc:sldMkLst>
        <pc:spChg chg="mod">
          <ac:chgData name="Segar, Wayne" userId="928a7808-81e7-49ee-b9e8-10f22b65d284" providerId="ADAL" clId="{4ABD0845-E719-4978-A37F-D47A3D93E40C}" dt="2019-08-30T18:19:27.524" v="6373" actId="20577"/>
          <ac:spMkLst>
            <pc:docMk/>
            <pc:sldMk cId="3466180535" sldId="2715"/>
            <ac:spMk id="3" creationId="{03D3B5AA-2DDE-4FEA-AD12-4529D916D179}"/>
          </ac:spMkLst>
        </pc:spChg>
      </pc:sldChg>
      <pc:sldChg chg="modSp">
        <pc:chgData name="Segar, Wayne" userId="928a7808-81e7-49ee-b9e8-10f22b65d284" providerId="ADAL" clId="{4ABD0845-E719-4978-A37F-D47A3D93E40C}" dt="2019-08-30T18:22:19.011" v="6501" actId="208"/>
        <pc:sldMkLst>
          <pc:docMk/>
          <pc:sldMk cId="505985079" sldId="2716"/>
        </pc:sldMkLst>
        <pc:spChg chg="mod">
          <ac:chgData name="Segar, Wayne" userId="928a7808-81e7-49ee-b9e8-10f22b65d284" providerId="ADAL" clId="{4ABD0845-E719-4978-A37F-D47A3D93E40C}" dt="2019-08-30T18:22:11.503" v="6499" actId="14100"/>
          <ac:spMkLst>
            <pc:docMk/>
            <pc:sldMk cId="505985079" sldId="2716"/>
            <ac:spMk id="3" creationId="{E3820F55-3503-4B18-AE35-8921849EBB72}"/>
          </ac:spMkLst>
        </pc:spChg>
        <pc:picChg chg="mod">
          <ac:chgData name="Segar, Wayne" userId="928a7808-81e7-49ee-b9e8-10f22b65d284" providerId="ADAL" clId="{4ABD0845-E719-4978-A37F-D47A3D93E40C}" dt="2019-08-30T18:22:19.011" v="6501" actId="208"/>
          <ac:picMkLst>
            <pc:docMk/>
            <pc:sldMk cId="505985079" sldId="2716"/>
            <ac:picMk id="3074" creationId="{4B44B957-E241-4912-9C44-4710870135CD}"/>
          </ac:picMkLst>
        </pc:picChg>
      </pc:sldChg>
      <pc:sldChg chg="modSp ord">
        <pc:chgData name="Segar, Wayne" userId="928a7808-81e7-49ee-b9e8-10f22b65d284" providerId="ADAL" clId="{4ABD0845-E719-4978-A37F-D47A3D93E40C}" dt="2019-08-30T20:22:36.850" v="8520" actId="20577"/>
        <pc:sldMkLst>
          <pc:docMk/>
          <pc:sldMk cId="4115961154" sldId="2718"/>
        </pc:sldMkLst>
        <pc:spChg chg="mod">
          <ac:chgData name="Segar, Wayne" userId="928a7808-81e7-49ee-b9e8-10f22b65d284" providerId="ADAL" clId="{4ABD0845-E719-4978-A37F-D47A3D93E40C}" dt="2019-08-30T20:22:36.850" v="8520" actId="20577"/>
          <ac:spMkLst>
            <pc:docMk/>
            <pc:sldMk cId="4115961154" sldId="2718"/>
            <ac:spMk id="3" creationId="{739E3B7A-02BF-45BE-B739-85D55D90D219}"/>
          </ac:spMkLst>
        </pc:spChg>
      </pc:sldChg>
      <pc:sldChg chg="addSp modSp add">
        <pc:chgData name="Segar, Wayne" userId="928a7808-81e7-49ee-b9e8-10f22b65d284" providerId="ADAL" clId="{4ABD0845-E719-4978-A37F-D47A3D93E40C}" dt="2019-08-26T20:58:36.818" v="125" actId="208"/>
        <pc:sldMkLst>
          <pc:docMk/>
          <pc:sldMk cId="158016668" sldId="2725"/>
        </pc:sldMkLst>
        <pc:spChg chg="mod">
          <ac:chgData name="Segar, Wayne" userId="928a7808-81e7-49ee-b9e8-10f22b65d284" providerId="ADAL" clId="{4ABD0845-E719-4978-A37F-D47A3D93E40C}" dt="2019-08-26T20:50:11.378" v="79" actId="20577"/>
          <ac:spMkLst>
            <pc:docMk/>
            <pc:sldMk cId="158016668" sldId="2725"/>
            <ac:spMk id="2" creationId="{6E273C6D-39CD-4B50-92A7-52DA1099D847}"/>
          </ac:spMkLst>
        </pc:spChg>
        <pc:spChg chg="mod">
          <ac:chgData name="Segar, Wayne" userId="928a7808-81e7-49ee-b9e8-10f22b65d284" providerId="ADAL" clId="{4ABD0845-E719-4978-A37F-D47A3D93E40C}" dt="2019-08-26T20:58:14.620" v="117" actId="5793"/>
          <ac:spMkLst>
            <pc:docMk/>
            <pc:sldMk cId="158016668" sldId="2725"/>
            <ac:spMk id="3" creationId="{DB84C58C-4C22-4781-A2BB-6DD21CF073FB}"/>
          </ac:spMkLst>
        </pc:spChg>
        <pc:picChg chg="add mod">
          <ac:chgData name="Segar, Wayne" userId="928a7808-81e7-49ee-b9e8-10f22b65d284" providerId="ADAL" clId="{4ABD0845-E719-4978-A37F-D47A3D93E40C}" dt="2019-08-26T20:58:36.818" v="125" actId="208"/>
          <ac:picMkLst>
            <pc:docMk/>
            <pc:sldMk cId="158016668" sldId="2725"/>
            <ac:picMk id="4" creationId="{1EFBB5D7-FF42-42E2-9283-CB66C4DD1848}"/>
          </ac:picMkLst>
        </pc:picChg>
      </pc:sldChg>
      <pc:sldChg chg="addSp modSp add">
        <pc:chgData name="Segar, Wayne" userId="928a7808-81e7-49ee-b9e8-10f22b65d284" providerId="ADAL" clId="{4ABD0845-E719-4978-A37F-D47A3D93E40C}" dt="2019-08-30T15:56:01.086" v="3628" actId="403"/>
        <pc:sldMkLst>
          <pc:docMk/>
          <pc:sldMk cId="13396472" sldId="2726"/>
        </pc:sldMkLst>
        <pc:spChg chg="mod">
          <ac:chgData name="Segar, Wayne" userId="928a7808-81e7-49ee-b9e8-10f22b65d284" providerId="ADAL" clId="{4ABD0845-E719-4978-A37F-D47A3D93E40C}" dt="2019-08-30T15:56:01.086" v="3628" actId="403"/>
          <ac:spMkLst>
            <pc:docMk/>
            <pc:sldMk cId="13396472" sldId="2726"/>
            <ac:spMk id="3" creationId="{DB84C58C-4C22-4781-A2BB-6DD21CF073FB}"/>
          </ac:spMkLst>
        </pc:spChg>
        <pc:picChg chg="add mod">
          <ac:chgData name="Segar, Wayne" userId="928a7808-81e7-49ee-b9e8-10f22b65d284" providerId="ADAL" clId="{4ABD0845-E719-4978-A37F-D47A3D93E40C}" dt="2019-08-30T15:54:25.725" v="3437" actId="1076"/>
          <ac:picMkLst>
            <pc:docMk/>
            <pc:sldMk cId="13396472" sldId="2726"/>
            <ac:picMk id="4" creationId="{DD13ACB3-D681-431A-9FFF-0D582FC2DB3E}"/>
          </ac:picMkLst>
        </pc:picChg>
      </pc:sldChg>
      <pc:sldChg chg="addSp delSp modSp add">
        <pc:chgData name="Segar, Wayne" userId="928a7808-81e7-49ee-b9e8-10f22b65d284" providerId="ADAL" clId="{4ABD0845-E719-4978-A37F-D47A3D93E40C}" dt="2019-08-26T21:03:26.462" v="431" actId="1076"/>
        <pc:sldMkLst>
          <pc:docMk/>
          <pc:sldMk cId="2695178145" sldId="2727"/>
        </pc:sldMkLst>
        <pc:spChg chg="mod">
          <ac:chgData name="Segar, Wayne" userId="928a7808-81e7-49ee-b9e8-10f22b65d284" providerId="ADAL" clId="{4ABD0845-E719-4978-A37F-D47A3D93E40C}" dt="2019-08-26T21:03:19.908" v="430" actId="20577"/>
          <ac:spMkLst>
            <pc:docMk/>
            <pc:sldMk cId="2695178145" sldId="2727"/>
            <ac:spMk id="3" creationId="{DB84C58C-4C22-4781-A2BB-6DD21CF073FB}"/>
          </ac:spMkLst>
        </pc:spChg>
        <pc:picChg chg="del">
          <ac:chgData name="Segar, Wayne" userId="928a7808-81e7-49ee-b9e8-10f22b65d284" providerId="ADAL" clId="{4ABD0845-E719-4978-A37F-D47A3D93E40C}" dt="2019-08-26T20:58:54.484" v="127" actId="478"/>
          <ac:picMkLst>
            <pc:docMk/>
            <pc:sldMk cId="2695178145" sldId="2727"/>
            <ac:picMk id="4" creationId="{1EFBB5D7-FF42-42E2-9283-CB66C4DD1848}"/>
          </ac:picMkLst>
        </pc:picChg>
        <pc:picChg chg="add del">
          <ac:chgData name="Segar, Wayne" userId="928a7808-81e7-49ee-b9e8-10f22b65d284" providerId="ADAL" clId="{4ABD0845-E719-4978-A37F-D47A3D93E40C}" dt="2019-08-26T21:00:18.758" v="152" actId="478"/>
          <ac:picMkLst>
            <pc:docMk/>
            <pc:sldMk cId="2695178145" sldId="2727"/>
            <ac:picMk id="5" creationId="{080A23B7-9F08-4DC2-ACBF-F7A2E36BCDAC}"/>
          </ac:picMkLst>
        </pc:picChg>
        <pc:picChg chg="add del">
          <ac:chgData name="Segar, Wayne" userId="928a7808-81e7-49ee-b9e8-10f22b65d284" providerId="ADAL" clId="{4ABD0845-E719-4978-A37F-D47A3D93E40C}" dt="2019-08-26T21:00:20.979" v="154" actId="478"/>
          <ac:picMkLst>
            <pc:docMk/>
            <pc:sldMk cId="2695178145" sldId="2727"/>
            <ac:picMk id="6" creationId="{6267EB3B-4AC7-4F87-8BB0-D548D1CFACFE}"/>
          </ac:picMkLst>
        </pc:picChg>
        <pc:picChg chg="add mod modCrop">
          <ac:chgData name="Segar, Wayne" userId="928a7808-81e7-49ee-b9e8-10f22b65d284" providerId="ADAL" clId="{4ABD0845-E719-4978-A37F-D47A3D93E40C}" dt="2019-08-26T21:03:26.462" v="431" actId="1076"/>
          <ac:picMkLst>
            <pc:docMk/>
            <pc:sldMk cId="2695178145" sldId="2727"/>
            <ac:picMk id="7" creationId="{DF87B238-FACF-4E4B-8677-0A195E51C31A}"/>
          </ac:picMkLst>
        </pc:picChg>
      </pc:sldChg>
      <pc:sldChg chg="addSp modSp add">
        <pc:chgData name="Segar, Wayne" userId="928a7808-81e7-49ee-b9e8-10f22b65d284" providerId="ADAL" clId="{4ABD0845-E719-4978-A37F-D47A3D93E40C}" dt="2019-08-26T21:06:08.657" v="603" actId="20577"/>
        <pc:sldMkLst>
          <pc:docMk/>
          <pc:sldMk cId="3835337575" sldId="2728"/>
        </pc:sldMkLst>
        <pc:spChg chg="mod">
          <ac:chgData name="Segar, Wayne" userId="928a7808-81e7-49ee-b9e8-10f22b65d284" providerId="ADAL" clId="{4ABD0845-E719-4978-A37F-D47A3D93E40C}" dt="2019-08-26T21:04:02.229" v="435"/>
          <ac:spMkLst>
            <pc:docMk/>
            <pc:sldMk cId="3835337575" sldId="2728"/>
            <ac:spMk id="2" creationId="{F70C4A45-476E-431F-A926-DF7E0A958FF1}"/>
          </ac:spMkLst>
        </pc:spChg>
        <pc:spChg chg="mod ord">
          <ac:chgData name="Segar, Wayne" userId="928a7808-81e7-49ee-b9e8-10f22b65d284" providerId="ADAL" clId="{4ABD0845-E719-4978-A37F-D47A3D93E40C}" dt="2019-08-26T21:06:08.657" v="603" actId="20577"/>
          <ac:spMkLst>
            <pc:docMk/>
            <pc:sldMk cId="3835337575" sldId="2728"/>
            <ac:spMk id="3" creationId="{FB8237AA-2779-40C7-B513-43615E078F83}"/>
          </ac:spMkLst>
        </pc:spChg>
        <pc:picChg chg="add mod">
          <ac:chgData name="Segar, Wayne" userId="928a7808-81e7-49ee-b9e8-10f22b65d284" providerId="ADAL" clId="{4ABD0845-E719-4978-A37F-D47A3D93E40C}" dt="2019-08-26T21:05:33.477" v="448" actId="1440"/>
          <ac:picMkLst>
            <pc:docMk/>
            <pc:sldMk cId="3835337575" sldId="2728"/>
            <ac:picMk id="4" creationId="{183148B2-F849-499C-9888-CD8D78651A78}"/>
          </ac:picMkLst>
        </pc:picChg>
      </pc:sldChg>
      <pc:sldChg chg="addSp delSp modSp add">
        <pc:chgData name="Segar, Wayne" userId="928a7808-81e7-49ee-b9e8-10f22b65d284" providerId="ADAL" clId="{4ABD0845-E719-4978-A37F-D47A3D93E40C}" dt="2019-08-26T21:13:08.485" v="1043" actId="1440"/>
        <pc:sldMkLst>
          <pc:docMk/>
          <pc:sldMk cId="3632920481" sldId="2729"/>
        </pc:sldMkLst>
        <pc:spChg chg="mod">
          <ac:chgData name="Segar, Wayne" userId="928a7808-81e7-49ee-b9e8-10f22b65d284" providerId="ADAL" clId="{4ABD0845-E719-4978-A37F-D47A3D93E40C}" dt="2019-08-26T21:06:31.195" v="632" actId="20577"/>
          <ac:spMkLst>
            <pc:docMk/>
            <pc:sldMk cId="3632920481" sldId="2729"/>
            <ac:spMk id="2" creationId="{F70C4A45-476E-431F-A926-DF7E0A958FF1}"/>
          </ac:spMkLst>
        </pc:spChg>
        <pc:spChg chg="mod">
          <ac:chgData name="Segar, Wayne" userId="928a7808-81e7-49ee-b9e8-10f22b65d284" providerId="ADAL" clId="{4ABD0845-E719-4978-A37F-D47A3D93E40C}" dt="2019-08-26T21:11:21.134" v="1037" actId="313"/>
          <ac:spMkLst>
            <pc:docMk/>
            <pc:sldMk cId="3632920481" sldId="2729"/>
            <ac:spMk id="3" creationId="{FB8237AA-2779-40C7-B513-43615E078F83}"/>
          </ac:spMkLst>
        </pc:spChg>
        <pc:spChg chg="add mod">
          <ac:chgData name="Segar, Wayne" userId="928a7808-81e7-49ee-b9e8-10f22b65d284" providerId="ADAL" clId="{4ABD0845-E719-4978-A37F-D47A3D93E40C}" dt="2019-08-26T21:08:20.024" v="645" actId="208"/>
          <ac:spMkLst>
            <pc:docMk/>
            <pc:sldMk cId="3632920481" sldId="2729"/>
            <ac:spMk id="6" creationId="{269DF27E-9498-4731-99C8-478CBA07D03F}"/>
          </ac:spMkLst>
        </pc:spChg>
        <pc:grpChg chg="add mod">
          <ac:chgData name="Segar, Wayne" userId="928a7808-81e7-49ee-b9e8-10f22b65d284" providerId="ADAL" clId="{4ABD0845-E719-4978-A37F-D47A3D93E40C}" dt="2019-08-26T21:11:37.622" v="1039" actId="1076"/>
          <ac:grpSpMkLst>
            <pc:docMk/>
            <pc:sldMk cId="3632920481" sldId="2729"/>
            <ac:grpSpMk id="7" creationId="{AD70399E-B53A-4658-AF1C-0B174C9B2CA5}"/>
          </ac:grpSpMkLst>
        </pc:grpChg>
        <pc:picChg chg="del">
          <ac:chgData name="Segar, Wayne" userId="928a7808-81e7-49ee-b9e8-10f22b65d284" providerId="ADAL" clId="{4ABD0845-E719-4978-A37F-D47A3D93E40C}" dt="2019-08-26T21:06:33.517" v="633" actId="478"/>
          <ac:picMkLst>
            <pc:docMk/>
            <pc:sldMk cId="3632920481" sldId="2729"/>
            <ac:picMk id="4" creationId="{183148B2-F849-499C-9888-CD8D78651A78}"/>
          </ac:picMkLst>
        </pc:picChg>
        <pc:picChg chg="add mod modCrop">
          <ac:chgData name="Segar, Wayne" userId="928a7808-81e7-49ee-b9e8-10f22b65d284" providerId="ADAL" clId="{4ABD0845-E719-4978-A37F-D47A3D93E40C}" dt="2019-08-26T21:08:08.271" v="644" actId="1440"/>
          <ac:picMkLst>
            <pc:docMk/>
            <pc:sldMk cId="3632920481" sldId="2729"/>
            <ac:picMk id="5" creationId="{AE259D5B-BD8C-40CF-BCBC-798232FD27B1}"/>
          </ac:picMkLst>
        </pc:picChg>
        <pc:picChg chg="add mod">
          <ac:chgData name="Segar, Wayne" userId="928a7808-81e7-49ee-b9e8-10f22b65d284" providerId="ADAL" clId="{4ABD0845-E719-4978-A37F-D47A3D93E40C}" dt="2019-08-26T21:13:08.485" v="1043" actId="1440"/>
          <ac:picMkLst>
            <pc:docMk/>
            <pc:sldMk cId="3632920481" sldId="2729"/>
            <ac:picMk id="8" creationId="{53B932C8-DD75-441E-8519-D7E57B244C42}"/>
          </ac:picMkLst>
        </pc:picChg>
      </pc:sldChg>
      <pc:sldChg chg="addSp delSp modSp add">
        <pc:chgData name="Segar, Wayne" userId="928a7808-81e7-49ee-b9e8-10f22b65d284" providerId="ADAL" clId="{4ABD0845-E719-4978-A37F-D47A3D93E40C}" dt="2019-08-30T15:29:36.254" v="1766" actId="1076"/>
        <pc:sldMkLst>
          <pc:docMk/>
          <pc:sldMk cId="135073719" sldId="2730"/>
        </pc:sldMkLst>
        <pc:spChg chg="mod">
          <ac:chgData name="Segar, Wayne" userId="928a7808-81e7-49ee-b9e8-10f22b65d284" providerId="ADAL" clId="{4ABD0845-E719-4978-A37F-D47A3D93E40C}" dt="2019-08-26T21:15:42.352" v="1072" actId="20577"/>
          <ac:spMkLst>
            <pc:docMk/>
            <pc:sldMk cId="135073719" sldId="2730"/>
            <ac:spMk id="2" creationId="{F70C4A45-476E-431F-A926-DF7E0A958FF1}"/>
          </ac:spMkLst>
        </pc:spChg>
        <pc:spChg chg="mod">
          <ac:chgData name="Segar, Wayne" userId="928a7808-81e7-49ee-b9e8-10f22b65d284" providerId="ADAL" clId="{4ABD0845-E719-4978-A37F-D47A3D93E40C}" dt="2019-08-30T15:27:49.684" v="1760" actId="113"/>
          <ac:spMkLst>
            <pc:docMk/>
            <pc:sldMk cId="135073719" sldId="2730"/>
            <ac:spMk id="3" creationId="{FB8237AA-2779-40C7-B513-43615E078F83}"/>
          </ac:spMkLst>
        </pc:spChg>
        <pc:grpChg chg="del">
          <ac:chgData name="Segar, Wayne" userId="928a7808-81e7-49ee-b9e8-10f22b65d284" providerId="ADAL" clId="{4ABD0845-E719-4978-A37F-D47A3D93E40C}" dt="2019-08-26T21:15:52.154" v="1073" actId="478"/>
          <ac:grpSpMkLst>
            <pc:docMk/>
            <pc:sldMk cId="135073719" sldId="2730"/>
            <ac:grpSpMk id="7" creationId="{AD70399E-B53A-4658-AF1C-0B174C9B2CA5}"/>
          </ac:grpSpMkLst>
        </pc:grpChg>
        <pc:picChg chg="add del mod">
          <ac:chgData name="Segar, Wayne" userId="928a7808-81e7-49ee-b9e8-10f22b65d284" providerId="ADAL" clId="{4ABD0845-E719-4978-A37F-D47A3D93E40C}" dt="2019-08-30T15:28:46.221" v="1761" actId="478"/>
          <ac:picMkLst>
            <pc:docMk/>
            <pc:sldMk cId="135073719" sldId="2730"/>
            <ac:picMk id="4" creationId="{A884EB08-5B64-4567-92D9-52711B65F3F7}"/>
          </ac:picMkLst>
        </pc:picChg>
        <pc:picChg chg="del">
          <ac:chgData name="Segar, Wayne" userId="928a7808-81e7-49ee-b9e8-10f22b65d284" providerId="ADAL" clId="{4ABD0845-E719-4978-A37F-D47A3D93E40C}" dt="2019-08-26T21:17:32.564" v="1234" actId="478"/>
          <ac:picMkLst>
            <pc:docMk/>
            <pc:sldMk cId="135073719" sldId="2730"/>
            <ac:picMk id="8" creationId="{53B932C8-DD75-441E-8519-D7E57B244C42}"/>
          </ac:picMkLst>
        </pc:picChg>
        <pc:picChg chg="add del mod">
          <ac:chgData name="Segar, Wayne" userId="928a7808-81e7-49ee-b9e8-10f22b65d284" providerId="ADAL" clId="{4ABD0845-E719-4978-A37F-D47A3D93E40C}" dt="2019-08-30T15:29:32.961" v="1764" actId="478"/>
          <ac:picMkLst>
            <pc:docMk/>
            <pc:sldMk cId="135073719" sldId="2730"/>
            <ac:picMk id="9" creationId="{3276EF80-D98F-4493-A628-0DDE892D0751}"/>
          </ac:picMkLst>
        </pc:picChg>
        <pc:picChg chg="add mod">
          <ac:chgData name="Segar, Wayne" userId="928a7808-81e7-49ee-b9e8-10f22b65d284" providerId="ADAL" clId="{4ABD0845-E719-4978-A37F-D47A3D93E40C}" dt="2019-08-30T15:28:49.686" v="1763" actId="1076"/>
          <ac:picMkLst>
            <pc:docMk/>
            <pc:sldMk cId="135073719" sldId="2730"/>
            <ac:picMk id="10" creationId="{7C93E1D1-DF5D-4633-8EB5-BAFC8877A69B}"/>
          </ac:picMkLst>
        </pc:picChg>
        <pc:picChg chg="add mod">
          <ac:chgData name="Segar, Wayne" userId="928a7808-81e7-49ee-b9e8-10f22b65d284" providerId="ADAL" clId="{4ABD0845-E719-4978-A37F-D47A3D93E40C}" dt="2019-08-30T15:29:36.254" v="1766" actId="1076"/>
          <ac:picMkLst>
            <pc:docMk/>
            <pc:sldMk cId="135073719" sldId="2730"/>
            <ac:picMk id="11" creationId="{A1617F70-2365-42A3-8AB4-39EFF1BA2567}"/>
          </ac:picMkLst>
        </pc:picChg>
      </pc:sldChg>
      <pc:sldChg chg="add del">
        <pc:chgData name="Segar, Wayne" userId="928a7808-81e7-49ee-b9e8-10f22b65d284" providerId="ADAL" clId="{4ABD0845-E719-4978-A37F-D47A3D93E40C}" dt="2019-08-30T15:11:41.368" v="1493" actId="2696"/>
        <pc:sldMkLst>
          <pc:docMk/>
          <pc:sldMk cId="423594235" sldId="2731"/>
        </pc:sldMkLst>
      </pc:sldChg>
      <pc:sldChg chg="addSp modSp add">
        <pc:chgData name="Segar, Wayne" userId="928a7808-81e7-49ee-b9e8-10f22b65d284" providerId="ADAL" clId="{4ABD0845-E719-4978-A37F-D47A3D93E40C}" dt="2019-08-30T15:23:40.591" v="1735"/>
        <pc:sldMkLst>
          <pc:docMk/>
          <pc:sldMk cId="974338606" sldId="2732"/>
        </pc:sldMkLst>
        <pc:spChg chg="mod">
          <ac:chgData name="Segar, Wayne" userId="928a7808-81e7-49ee-b9e8-10f22b65d284" providerId="ADAL" clId="{4ABD0845-E719-4978-A37F-D47A3D93E40C}" dt="2019-08-30T15:11:50.705" v="1522" actId="20577"/>
          <ac:spMkLst>
            <pc:docMk/>
            <pc:sldMk cId="974338606" sldId="2732"/>
            <ac:spMk id="2" creationId="{EA5041B7-7962-4B60-936B-9E8D55D080EE}"/>
          </ac:spMkLst>
        </pc:spChg>
        <pc:spChg chg="mod">
          <ac:chgData name="Segar, Wayne" userId="928a7808-81e7-49ee-b9e8-10f22b65d284" providerId="ADAL" clId="{4ABD0845-E719-4978-A37F-D47A3D93E40C}" dt="2019-08-30T15:13:02.765" v="1734" actId="20577"/>
          <ac:spMkLst>
            <pc:docMk/>
            <pc:sldMk cId="974338606" sldId="2732"/>
            <ac:spMk id="3" creationId="{45548423-5060-437B-A6D7-4C9116E77075}"/>
          </ac:spMkLst>
        </pc:spChg>
        <pc:picChg chg="add">
          <ac:chgData name="Segar, Wayne" userId="928a7808-81e7-49ee-b9e8-10f22b65d284" providerId="ADAL" clId="{4ABD0845-E719-4978-A37F-D47A3D93E40C}" dt="2019-08-30T15:23:40.591" v="1735"/>
          <ac:picMkLst>
            <pc:docMk/>
            <pc:sldMk cId="974338606" sldId="2732"/>
            <ac:picMk id="4" creationId="{29B7A05F-A40F-4B0B-AE65-BA3709150753}"/>
          </ac:picMkLst>
        </pc:picChg>
      </pc:sldChg>
      <pc:sldChg chg="add">
        <pc:chgData name="Segar, Wayne" userId="928a7808-81e7-49ee-b9e8-10f22b65d284" providerId="ADAL" clId="{4ABD0845-E719-4978-A37F-D47A3D93E40C}" dt="2019-08-30T15:24:02.898" v="1736"/>
        <pc:sldMkLst>
          <pc:docMk/>
          <pc:sldMk cId="3991810782" sldId="3825"/>
        </pc:sldMkLst>
      </pc:sldChg>
      <pc:sldChg chg="addSp modSp add">
        <pc:chgData name="Segar, Wayne" userId="928a7808-81e7-49ee-b9e8-10f22b65d284" providerId="ADAL" clId="{4ABD0845-E719-4978-A37F-D47A3D93E40C}" dt="2019-08-30T15:50:27.576" v="3262" actId="20577"/>
        <pc:sldMkLst>
          <pc:docMk/>
          <pc:sldMk cId="1676699219" sldId="3826"/>
        </pc:sldMkLst>
        <pc:spChg chg="mod">
          <ac:chgData name="Segar, Wayne" userId="928a7808-81e7-49ee-b9e8-10f22b65d284" providerId="ADAL" clId="{4ABD0845-E719-4978-A37F-D47A3D93E40C}" dt="2019-08-30T15:30:33.613" v="1791" actId="20577"/>
          <ac:spMkLst>
            <pc:docMk/>
            <pc:sldMk cId="1676699219" sldId="3826"/>
            <ac:spMk id="2" creationId="{6E273C6D-39CD-4B50-92A7-52DA1099D847}"/>
          </ac:spMkLst>
        </pc:spChg>
        <pc:spChg chg="mod">
          <ac:chgData name="Segar, Wayne" userId="928a7808-81e7-49ee-b9e8-10f22b65d284" providerId="ADAL" clId="{4ABD0845-E719-4978-A37F-D47A3D93E40C}" dt="2019-08-30T15:50:27.576" v="3262" actId="20577"/>
          <ac:spMkLst>
            <pc:docMk/>
            <pc:sldMk cId="1676699219" sldId="3826"/>
            <ac:spMk id="3" creationId="{DB84C58C-4C22-4781-A2BB-6DD21CF073FB}"/>
          </ac:spMkLst>
        </pc:spChg>
        <pc:picChg chg="add mod">
          <ac:chgData name="Segar, Wayne" userId="928a7808-81e7-49ee-b9e8-10f22b65d284" providerId="ADAL" clId="{4ABD0845-E719-4978-A37F-D47A3D93E40C}" dt="2019-08-30T15:34:31.996" v="2039" actId="1076"/>
          <ac:picMkLst>
            <pc:docMk/>
            <pc:sldMk cId="1676699219" sldId="3826"/>
            <ac:picMk id="4" creationId="{BAA6B8B6-A279-435C-B4B1-9A5A38B23015}"/>
          </ac:picMkLst>
        </pc:picChg>
      </pc:sldChg>
      <pc:sldChg chg="addSp delSp modSp add ord">
        <pc:chgData name="Segar, Wayne" userId="928a7808-81e7-49ee-b9e8-10f22b65d284" providerId="ADAL" clId="{4ABD0845-E719-4978-A37F-D47A3D93E40C}" dt="2019-08-30T15:47:48.787" v="3189" actId="20577"/>
        <pc:sldMkLst>
          <pc:docMk/>
          <pc:sldMk cId="66803129" sldId="3827"/>
        </pc:sldMkLst>
        <pc:spChg chg="mod">
          <ac:chgData name="Segar, Wayne" userId="928a7808-81e7-49ee-b9e8-10f22b65d284" providerId="ADAL" clId="{4ABD0845-E719-4978-A37F-D47A3D93E40C}" dt="2019-08-30T15:47:48.787" v="3189" actId="20577"/>
          <ac:spMkLst>
            <pc:docMk/>
            <pc:sldMk cId="66803129" sldId="3827"/>
            <ac:spMk id="2" creationId="{2D1D66F9-D672-4C61-929A-D535A2171016}"/>
          </ac:spMkLst>
        </pc:spChg>
        <pc:spChg chg="mod">
          <ac:chgData name="Segar, Wayne" userId="928a7808-81e7-49ee-b9e8-10f22b65d284" providerId="ADAL" clId="{4ABD0845-E719-4978-A37F-D47A3D93E40C}" dt="2019-08-30T15:45:08.352" v="3135" actId="20577"/>
          <ac:spMkLst>
            <pc:docMk/>
            <pc:sldMk cId="66803129" sldId="3827"/>
            <ac:spMk id="3" creationId="{045908D8-26B9-46BF-BF41-B3CDEEB8BFC6}"/>
          </ac:spMkLst>
        </pc:spChg>
        <pc:spChg chg="add del">
          <ac:chgData name="Segar, Wayne" userId="928a7808-81e7-49ee-b9e8-10f22b65d284" providerId="ADAL" clId="{4ABD0845-E719-4978-A37F-D47A3D93E40C}" dt="2019-08-30T15:41:18.599" v="2666"/>
          <ac:spMkLst>
            <pc:docMk/>
            <pc:sldMk cId="66803129" sldId="3827"/>
            <ac:spMk id="4" creationId="{E2DBB2ED-131E-4B7F-852F-4F0BB78E3E67}"/>
          </ac:spMkLst>
        </pc:spChg>
        <pc:spChg chg="add del">
          <ac:chgData name="Segar, Wayne" userId="928a7808-81e7-49ee-b9e8-10f22b65d284" providerId="ADAL" clId="{4ABD0845-E719-4978-A37F-D47A3D93E40C}" dt="2019-08-30T15:41:21.849" v="2668"/>
          <ac:spMkLst>
            <pc:docMk/>
            <pc:sldMk cId="66803129" sldId="3827"/>
            <ac:spMk id="5" creationId="{297B4BB9-4C55-4E96-A673-AE88B4395423}"/>
          </ac:spMkLst>
        </pc:spChg>
      </pc:sldChg>
      <pc:sldChg chg="add del">
        <pc:chgData name="Segar, Wayne" userId="928a7808-81e7-49ee-b9e8-10f22b65d284" providerId="ADAL" clId="{4ABD0845-E719-4978-A37F-D47A3D93E40C}" dt="2019-08-30T15:45:54.980" v="3137" actId="2696"/>
        <pc:sldMkLst>
          <pc:docMk/>
          <pc:sldMk cId="929183552" sldId="3828"/>
        </pc:sldMkLst>
      </pc:sldChg>
      <pc:sldChg chg="addSp modSp add">
        <pc:chgData name="Segar, Wayne" userId="928a7808-81e7-49ee-b9e8-10f22b65d284" providerId="ADAL" clId="{4ABD0845-E719-4978-A37F-D47A3D93E40C}" dt="2019-08-30T15:48:42.103" v="3217" actId="1076"/>
        <pc:sldMkLst>
          <pc:docMk/>
          <pc:sldMk cId="2319407952" sldId="3828"/>
        </pc:sldMkLst>
        <pc:spChg chg="mod">
          <ac:chgData name="Segar, Wayne" userId="928a7808-81e7-49ee-b9e8-10f22b65d284" providerId="ADAL" clId="{4ABD0845-E719-4978-A37F-D47A3D93E40C}" dt="2019-08-30T15:47:55.088" v="3206" actId="20577"/>
          <ac:spMkLst>
            <pc:docMk/>
            <pc:sldMk cId="2319407952" sldId="3828"/>
            <ac:spMk id="2" creationId="{D08F76FD-F789-49CE-BEA5-A0C1B675A0B2}"/>
          </ac:spMkLst>
        </pc:spChg>
        <pc:spChg chg="mod">
          <ac:chgData name="Segar, Wayne" userId="928a7808-81e7-49ee-b9e8-10f22b65d284" providerId="ADAL" clId="{4ABD0845-E719-4978-A37F-D47A3D93E40C}" dt="2019-08-30T15:48:20.242" v="3211" actId="20577"/>
          <ac:spMkLst>
            <pc:docMk/>
            <pc:sldMk cId="2319407952" sldId="3828"/>
            <ac:spMk id="3" creationId="{D7266DBD-F084-4CB6-992E-5050B70A34C6}"/>
          </ac:spMkLst>
        </pc:spChg>
        <pc:picChg chg="add mod">
          <ac:chgData name="Segar, Wayne" userId="928a7808-81e7-49ee-b9e8-10f22b65d284" providerId="ADAL" clId="{4ABD0845-E719-4978-A37F-D47A3D93E40C}" dt="2019-08-30T15:48:42.103" v="3217" actId="1076"/>
          <ac:picMkLst>
            <pc:docMk/>
            <pc:sldMk cId="2319407952" sldId="3828"/>
            <ac:picMk id="4" creationId="{E431F520-5CB4-4CE8-AEAD-61A7091E12C8}"/>
          </ac:picMkLst>
        </pc:picChg>
      </pc:sldChg>
      <pc:sldChg chg="addSp delSp modSp add">
        <pc:chgData name="Segar, Wayne" userId="928a7808-81e7-49ee-b9e8-10f22b65d284" providerId="ADAL" clId="{4ABD0845-E719-4978-A37F-D47A3D93E40C}" dt="2019-08-30T15:49:53.423" v="3239" actId="1076"/>
        <pc:sldMkLst>
          <pc:docMk/>
          <pc:sldMk cId="1363230153" sldId="3829"/>
        </pc:sldMkLst>
        <pc:spChg chg="mod">
          <ac:chgData name="Segar, Wayne" userId="928a7808-81e7-49ee-b9e8-10f22b65d284" providerId="ADAL" clId="{4ABD0845-E719-4978-A37F-D47A3D93E40C}" dt="2019-08-30T15:49:18.655" v="3222" actId="20577"/>
          <ac:spMkLst>
            <pc:docMk/>
            <pc:sldMk cId="1363230153" sldId="3829"/>
            <ac:spMk id="2" creationId="{D08F76FD-F789-49CE-BEA5-A0C1B675A0B2}"/>
          </ac:spMkLst>
        </pc:spChg>
        <pc:spChg chg="mod">
          <ac:chgData name="Segar, Wayne" userId="928a7808-81e7-49ee-b9e8-10f22b65d284" providerId="ADAL" clId="{4ABD0845-E719-4978-A37F-D47A3D93E40C}" dt="2019-08-30T15:49:46.242" v="3237" actId="20577"/>
          <ac:spMkLst>
            <pc:docMk/>
            <pc:sldMk cId="1363230153" sldId="3829"/>
            <ac:spMk id="3" creationId="{D7266DBD-F084-4CB6-992E-5050B70A34C6}"/>
          </ac:spMkLst>
        </pc:spChg>
        <pc:picChg chg="del">
          <ac:chgData name="Segar, Wayne" userId="928a7808-81e7-49ee-b9e8-10f22b65d284" providerId="ADAL" clId="{4ABD0845-E719-4978-A37F-D47A3D93E40C}" dt="2019-08-30T15:49:37.023" v="3224" actId="478"/>
          <ac:picMkLst>
            <pc:docMk/>
            <pc:sldMk cId="1363230153" sldId="3829"/>
            <ac:picMk id="4" creationId="{E431F520-5CB4-4CE8-AEAD-61A7091E12C8}"/>
          </ac:picMkLst>
        </pc:picChg>
        <pc:picChg chg="add mod">
          <ac:chgData name="Segar, Wayne" userId="928a7808-81e7-49ee-b9e8-10f22b65d284" providerId="ADAL" clId="{4ABD0845-E719-4978-A37F-D47A3D93E40C}" dt="2019-08-30T15:49:53.423" v="3239" actId="1076"/>
          <ac:picMkLst>
            <pc:docMk/>
            <pc:sldMk cId="1363230153" sldId="3829"/>
            <ac:picMk id="5" creationId="{CDC2E49F-F68C-4E76-AC01-3D381328538A}"/>
          </ac:picMkLst>
        </pc:picChg>
      </pc:sldChg>
      <pc:sldChg chg="delSp modSp add">
        <pc:chgData name="Segar, Wayne" userId="928a7808-81e7-49ee-b9e8-10f22b65d284" providerId="ADAL" clId="{4ABD0845-E719-4978-A37F-D47A3D93E40C}" dt="2019-08-30T15:58:47.063" v="4018" actId="20577"/>
        <pc:sldMkLst>
          <pc:docMk/>
          <pc:sldMk cId="2321301327" sldId="3830"/>
        </pc:sldMkLst>
        <pc:spChg chg="mod">
          <ac:chgData name="Segar, Wayne" userId="928a7808-81e7-49ee-b9e8-10f22b65d284" providerId="ADAL" clId="{4ABD0845-E719-4978-A37F-D47A3D93E40C}" dt="2019-08-30T15:58:47.063" v="4018" actId="20577"/>
          <ac:spMkLst>
            <pc:docMk/>
            <pc:sldMk cId="2321301327" sldId="3830"/>
            <ac:spMk id="3" creationId="{DB84C58C-4C22-4781-A2BB-6DD21CF073FB}"/>
          </ac:spMkLst>
        </pc:spChg>
        <pc:picChg chg="del">
          <ac:chgData name="Segar, Wayne" userId="928a7808-81e7-49ee-b9e8-10f22b65d284" providerId="ADAL" clId="{4ABD0845-E719-4978-A37F-D47A3D93E40C}" dt="2019-08-30T15:56:26.678" v="3631" actId="478"/>
          <ac:picMkLst>
            <pc:docMk/>
            <pc:sldMk cId="2321301327" sldId="3830"/>
            <ac:picMk id="4" creationId="{DD13ACB3-D681-431A-9FFF-0D582FC2DB3E}"/>
          </ac:picMkLst>
        </pc:picChg>
      </pc:sldChg>
      <pc:sldChg chg="add del">
        <pc:chgData name="Segar, Wayne" userId="928a7808-81e7-49ee-b9e8-10f22b65d284" providerId="ADAL" clId="{4ABD0845-E719-4978-A37F-D47A3D93E40C}" dt="2019-08-30T15:56:51.155" v="3678" actId="2696"/>
        <pc:sldMkLst>
          <pc:docMk/>
          <pc:sldMk cId="53885897" sldId="3831"/>
        </pc:sldMkLst>
      </pc:sldChg>
      <pc:sldChg chg="addSp modSp add">
        <pc:chgData name="Segar, Wayne" userId="928a7808-81e7-49ee-b9e8-10f22b65d284" providerId="ADAL" clId="{4ABD0845-E719-4978-A37F-D47A3D93E40C}" dt="2019-08-30T16:28:35.216" v="4832" actId="115"/>
        <pc:sldMkLst>
          <pc:docMk/>
          <pc:sldMk cId="1984790768" sldId="3831"/>
        </pc:sldMkLst>
        <pc:spChg chg="mod">
          <ac:chgData name="Segar, Wayne" userId="928a7808-81e7-49ee-b9e8-10f22b65d284" providerId="ADAL" clId="{4ABD0845-E719-4978-A37F-D47A3D93E40C}" dt="2019-08-30T16:22:13.047" v="4063" actId="20577"/>
          <ac:spMkLst>
            <pc:docMk/>
            <pc:sldMk cId="1984790768" sldId="3831"/>
            <ac:spMk id="2" creationId="{37591789-7E5B-4BC9-BE45-50D190C8BBAC}"/>
          </ac:spMkLst>
        </pc:spChg>
        <pc:spChg chg="mod">
          <ac:chgData name="Segar, Wayne" userId="928a7808-81e7-49ee-b9e8-10f22b65d284" providerId="ADAL" clId="{4ABD0845-E719-4978-A37F-D47A3D93E40C}" dt="2019-08-30T16:28:35.216" v="4832" actId="115"/>
          <ac:spMkLst>
            <pc:docMk/>
            <pc:sldMk cId="1984790768" sldId="3831"/>
            <ac:spMk id="3" creationId="{328651D8-3040-49FE-B359-A81FC4185CAC}"/>
          </ac:spMkLst>
        </pc:spChg>
        <pc:picChg chg="add mod">
          <ac:chgData name="Segar, Wayne" userId="928a7808-81e7-49ee-b9e8-10f22b65d284" providerId="ADAL" clId="{4ABD0845-E719-4978-A37F-D47A3D93E40C}" dt="2019-08-30T16:28:05.217" v="4817" actId="1076"/>
          <ac:picMkLst>
            <pc:docMk/>
            <pc:sldMk cId="1984790768" sldId="3831"/>
            <ac:picMk id="4" creationId="{0D4A1004-5FA1-405D-B355-3DDD344DA2B7}"/>
          </ac:picMkLst>
        </pc:picChg>
      </pc:sldChg>
      <pc:sldChg chg="add del">
        <pc:chgData name="Segar, Wayne" userId="928a7808-81e7-49ee-b9e8-10f22b65d284" providerId="ADAL" clId="{4ABD0845-E719-4978-A37F-D47A3D93E40C}" dt="2019-08-30T16:21:49.468" v="4020" actId="2696"/>
        <pc:sldMkLst>
          <pc:docMk/>
          <pc:sldMk cId="3164388525" sldId="3831"/>
        </pc:sldMkLst>
      </pc:sldChg>
      <pc:sldChg chg="addSp delSp modSp add">
        <pc:chgData name="Segar, Wayne" userId="928a7808-81e7-49ee-b9e8-10f22b65d284" providerId="ADAL" clId="{4ABD0845-E719-4978-A37F-D47A3D93E40C}" dt="2019-08-30T16:28:39.226" v="4834" actId="115"/>
        <pc:sldMkLst>
          <pc:docMk/>
          <pc:sldMk cId="3991820347" sldId="3832"/>
        </pc:sldMkLst>
        <pc:spChg chg="mod">
          <ac:chgData name="Segar, Wayne" userId="928a7808-81e7-49ee-b9e8-10f22b65d284" providerId="ADAL" clId="{4ABD0845-E719-4978-A37F-D47A3D93E40C}" dt="2019-08-30T16:24:25.168" v="4318" actId="20577"/>
          <ac:spMkLst>
            <pc:docMk/>
            <pc:sldMk cId="3991820347" sldId="3832"/>
            <ac:spMk id="2" creationId="{37591789-7E5B-4BC9-BE45-50D190C8BBAC}"/>
          </ac:spMkLst>
        </pc:spChg>
        <pc:spChg chg="mod">
          <ac:chgData name="Segar, Wayne" userId="928a7808-81e7-49ee-b9e8-10f22b65d284" providerId="ADAL" clId="{4ABD0845-E719-4978-A37F-D47A3D93E40C}" dt="2019-08-30T16:28:39.226" v="4834" actId="115"/>
          <ac:spMkLst>
            <pc:docMk/>
            <pc:sldMk cId="3991820347" sldId="3832"/>
            <ac:spMk id="3" creationId="{328651D8-3040-49FE-B359-A81FC4185CAC}"/>
          </ac:spMkLst>
        </pc:spChg>
        <pc:picChg chg="del">
          <ac:chgData name="Segar, Wayne" userId="928a7808-81e7-49ee-b9e8-10f22b65d284" providerId="ADAL" clId="{4ABD0845-E719-4978-A37F-D47A3D93E40C}" dt="2019-08-30T16:26:05.670" v="4524" actId="478"/>
          <ac:picMkLst>
            <pc:docMk/>
            <pc:sldMk cId="3991820347" sldId="3832"/>
            <ac:picMk id="4" creationId="{0D4A1004-5FA1-405D-B355-3DDD344DA2B7}"/>
          </ac:picMkLst>
        </pc:picChg>
        <pc:picChg chg="add mod">
          <ac:chgData name="Segar, Wayne" userId="928a7808-81e7-49ee-b9e8-10f22b65d284" providerId="ADAL" clId="{4ABD0845-E719-4978-A37F-D47A3D93E40C}" dt="2019-08-30T16:27:46.809" v="4816" actId="1076"/>
          <ac:picMkLst>
            <pc:docMk/>
            <pc:sldMk cId="3991820347" sldId="3832"/>
            <ac:picMk id="5" creationId="{85F8328B-9E2C-4502-A74C-F45C45D450C5}"/>
          </ac:picMkLst>
        </pc:picChg>
      </pc:sldChg>
      <pc:sldChg chg="addSp modSp add">
        <pc:chgData name="Segar, Wayne" userId="928a7808-81e7-49ee-b9e8-10f22b65d284" providerId="ADAL" clId="{4ABD0845-E719-4978-A37F-D47A3D93E40C}" dt="2019-08-30T16:32:01.697" v="5245" actId="20577"/>
        <pc:sldMkLst>
          <pc:docMk/>
          <pc:sldMk cId="2164201227" sldId="3833"/>
        </pc:sldMkLst>
        <pc:spChg chg="mod">
          <ac:chgData name="Segar, Wayne" userId="928a7808-81e7-49ee-b9e8-10f22b65d284" providerId="ADAL" clId="{4ABD0845-E719-4978-A37F-D47A3D93E40C}" dt="2019-08-30T16:29:04.949" v="4863" actId="20577"/>
          <ac:spMkLst>
            <pc:docMk/>
            <pc:sldMk cId="2164201227" sldId="3833"/>
            <ac:spMk id="2" creationId="{241ABBC4-F4C4-4DA8-8137-4329485B253E}"/>
          </ac:spMkLst>
        </pc:spChg>
        <pc:spChg chg="mod">
          <ac:chgData name="Segar, Wayne" userId="928a7808-81e7-49ee-b9e8-10f22b65d284" providerId="ADAL" clId="{4ABD0845-E719-4978-A37F-D47A3D93E40C}" dt="2019-08-30T16:32:01.697" v="5245" actId="20577"/>
          <ac:spMkLst>
            <pc:docMk/>
            <pc:sldMk cId="2164201227" sldId="3833"/>
            <ac:spMk id="3" creationId="{1C5A3D47-3B26-468E-9005-868D1346A510}"/>
          </ac:spMkLst>
        </pc:spChg>
        <pc:picChg chg="add mod">
          <ac:chgData name="Segar, Wayne" userId="928a7808-81e7-49ee-b9e8-10f22b65d284" providerId="ADAL" clId="{4ABD0845-E719-4978-A37F-D47A3D93E40C}" dt="2019-08-30T16:31:52.488" v="5236" actId="1076"/>
          <ac:picMkLst>
            <pc:docMk/>
            <pc:sldMk cId="2164201227" sldId="3833"/>
            <ac:picMk id="4" creationId="{67C8B060-7EAC-4B40-8978-025BC53A46EC}"/>
          </ac:picMkLst>
        </pc:picChg>
      </pc:sldChg>
      <pc:sldChg chg="addSp modSp add">
        <pc:chgData name="Segar, Wayne" userId="928a7808-81e7-49ee-b9e8-10f22b65d284" providerId="ADAL" clId="{4ABD0845-E719-4978-A37F-D47A3D93E40C}" dt="2019-08-30T16:35:24.611" v="5543" actId="1440"/>
        <pc:sldMkLst>
          <pc:docMk/>
          <pc:sldMk cId="1508915789" sldId="3834"/>
        </pc:sldMkLst>
        <pc:spChg chg="mod">
          <ac:chgData name="Segar, Wayne" userId="928a7808-81e7-49ee-b9e8-10f22b65d284" providerId="ADAL" clId="{4ABD0845-E719-4978-A37F-D47A3D93E40C}" dt="2019-08-30T16:32:55.550" v="5266" actId="20577"/>
          <ac:spMkLst>
            <pc:docMk/>
            <pc:sldMk cId="1508915789" sldId="3834"/>
            <ac:spMk id="2" creationId="{1E2A572F-AEC7-4C00-84EC-4AA2E876FFED}"/>
          </ac:spMkLst>
        </pc:spChg>
        <pc:spChg chg="mod">
          <ac:chgData name="Segar, Wayne" userId="928a7808-81e7-49ee-b9e8-10f22b65d284" providerId="ADAL" clId="{4ABD0845-E719-4978-A37F-D47A3D93E40C}" dt="2019-08-30T16:33:56.305" v="5526" actId="20577"/>
          <ac:spMkLst>
            <pc:docMk/>
            <pc:sldMk cId="1508915789" sldId="3834"/>
            <ac:spMk id="3" creationId="{7C422B9F-6144-46D8-A323-F4B24E74D875}"/>
          </ac:spMkLst>
        </pc:spChg>
        <pc:picChg chg="add mod">
          <ac:chgData name="Segar, Wayne" userId="928a7808-81e7-49ee-b9e8-10f22b65d284" providerId="ADAL" clId="{4ABD0845-E719-4978-A37F-D47A3D93E40C}" dt="2019-08-30T16:35:21.406" v="5541" actId="1440"/>
          <ac:picMkLst>
            <pc:docMk/>
            <pc:sldMk cId="1508915789" sldId="3834"/>
            <ac:picMk id="4" creationId="{630D9C10-B241-4E62-9370-E28A338364BD}"/>
          </ac:picMkLst>
        </pc:picChg>
        <pc:picChg chg="add mod">
          <ac:chgData name="Segar, Wayne" userId="928a7808-81e7-49ee-b9e8-10f22b65d284" providerId="ADAL" clId="{4ABD0845-E719-4978-A37F-D47A3D93E40C}" dt="2019-08-30T16:35:24.611" v="5543" actId="1440"/>
          <ac:picMkLst>
            <pc:docMk/>
            <pc:sldMk cId="1508915789" sldId="3834"/>
            <ac:picMk id="5" creationId="{55BC7F5C-5A9B-426D-BD04-9CBF79AE31E0}"/>
          </ac:picMkLst>
        </pc:picChg>
      </pc:sldChg>
      <pc:sldChg chg="add del">
        <pc:chgData name="Segar, Wayne" userId="928a7808-81e7-49ee-b9e8-10f22b65d284" providerId="ADAL" clId="{4ABD0845-E719-4978-A37F-D47A3D93E40C}" dt="2019-08-30T16:36:03.489" v="5547"/>
        <pc:sldMkLst>
          <pc:docMk/>
          <pc:sldMk cId="1770517227" sldId="3835"/>
        </pc:sldMkLst>
      </pc:sldChg>
      <pc:sldChg chg="modSp add">
        <pc:chgData name="Segar, Wayne" userId="928a7808-81e7-49ee-b9e8-10f22b65d284" providerId="ADAL" clId="{4ABD0845-E719-4978-A37F-D47A3D93E40C}" dt="2019-08-30T16:36:16.205" v="5567" actId="20577"/>
        <pc:sldMkLst>
          <pc:docMk/>
          <pc:sldMk cId="2109822897" sldId="3835"/>
        </pc:sldMkLst>
        <pc:spChg chg="mod">
          <ac:chgData name="Segar, Wayne" userId="928a7808-81e7-49ee-b9e8-10f22b65d284" providerId="ADAL" clId="{4ABD0845-E719-4978-A37F-D47A3D93E40C}" dt="2019-08-30T16:36:16.205" v="5567" actId="20577"/>
          <ac:spMkLst>
            <pc:docMk/>
            <pc:sldMk cId="2109822897" sldId="3835"/>
            <ac:spMk id="2" creationId="{16673023-1334-4802-8E7F-3AA51DEB9B0F}"/>
          </ac:spMkLst>
        </pc:spChg>
      </pc:sldChg>
      <pc:sldChg chg="add del">
        <pc:chgData name="Segar, Wayne" userId="928a7808-81e7-49ee-b9e8-10f22b65d284" providerId="ADAL" clId="{4ABD0845-E719-4978-A37F-D47A3D93E40C}" dt="2019-08-30T16:35:59.793" v="5545"/>
        <pc:sldMkLst>
          <pc:docMk/>
          <pc:sldMk cId="4143176795" sldId="3835"/>
        </pc:sldMkLst>
      </pc:sldChg>
      <pc:sldChg chg="add del">
        <pc:chgData name="Segar, Wayne" userId="928a7808-81e7-49ee-b9e8-10f22b65d284" providerId="ADAL" clId="{4ABD0845-E719-4978-A37F-D47A3D93E40C}" dt="2019-08-30T17:26:19.178" v="5847" actId="2696"/>
        <pc:sldMkLst>
          <pc:docMk/>
          <pc:sldMk cId="3861605905" sldId="3836"/>
        </pc:sldMkLst>
      </pc:sldChg>
      <pc:sldChg chg="addSp modSp add">
        <pc:chgData name="Segar, Wayne" userId="928a7808-81e7-49ee-b9e8-10f22b65d284" providerId="ADAL" clId="{4ABD0845-E719-4978-A37F-D47A3D93E40C}" dt="2019-08-30T17:42:58.199" v="6233" actId="1076"/>
        <pc:sldMkLst>
          <pc:docMk/>
          <pc:sldMk cId="480988981" sldId="3837"/>
        </pc:sldMkLst>
        <pc:spChg chg="mod">
          <ac:chgData name="Segar, Wayne" userId="928a7808-81e7-49ee-b9e8-10f22b65d284" providerId="ADAL" clId="{4ABD0845-E719-4978-A37F-D47A3D93E40C}" dt="2019-08-30T17:26:23.918" v="5860" actId="20577"/>
          <ac:spMkLst>
            <pc:docMk/>
            <pc:sldMk cId="480988981" sldId="3837"/>
            <ac:spMk id="2" creationId="{F3BFB623-40BA-46B0-ACB5-05F3FE8A481A}"/>
          </ac:spMkLst>
        </pc:spChg>
        <pc:spChg chg="mod">
          <ac:chgData name="Segar, Wayne" userId="928a7808-81e7-49ee-b9e8-10f22b65d284" providerId="ADAL" clId="{4ABD0845-E719-4978-A37F-D47A3D93E40C}" dt="2019-08-30T17:42:55.399" v="6232" actId="20577"/>
          <ac:spMkLst>
            <pc:docMk/>
            <pc:sldMk cId="480988981" sldId="3837"/>
            <ac:spMk id="3" creationId="{241E1E88-BBA9-4327-8C81-1D3D80C1E02B}"/>
          </ac:spMkLst>
        </pc:spChg>
        <pc:picChg chg="add mod">
          <ac:chgData name="Segar, Wayne" userId="928a7808-81e7-49ee-b9e8-10f22b65d284" providerId="ADAL" clId="{4ABD0845-E719-4978-A37F-D47A3D93E40C}" dt="2019-08-30T17:42:58.199" v="6233" actId="1076"/>
          <ac:picMkLst>
            <pc:docMk/>
            <pc:sldMk cId="480988981" sldId="3837"/>
            <ac:picMk id="4" creationId="{198C0ED7-7C57-4F52-A50A-BED6355BBA7A}"/>
          </ac:picMkLst>
        </pc:picChg>
      </pc:sldChg>
      <pc:sldChg chg="addSp delSp modSp add modAnim">
        <pc:chgData name="Segar, Wayne" userId="928a7808-81e7-49ee-b9e8-10f22b65d284" providerId="ADAL" clId="{4ABD0845-E719-4978-A37F-D47A3D93E40C}" dt="2019-08-30T17:40:39.629" v="6139" actId="14100"/>
        <pc:sldMkLst>
          <pc:docMk/>
          <pc:sldMk cId="3362979849" sldId="3838"/>
        </pc:sldMkLst>
        <pc:spChg chg="add del">
          <ac:chgData name="Segar, Wayne" userId="928a7808-81e7-49ee-b9e8-10f22b65d284" providerId="ADAL" clId="{4ABD0845-E719-4978-A37F-D47A3D93E40C}" dt="2019-08-30T17:39:38.026" v="6133"/>
          <ac:spMkLst>
            <pc:docMk/>
            <pc:sldMk cId="3362979849" sldId="3838"/>
            <ac:spMk id="2" creationId="{1FCE6D83-4CBD-40A6-B54D-D0A5F11049D3}"/>
          </ac:spMkLst>
        </pc:spChg>
        <pc:spChg chg="add del">
          <ac:chgData name="Segar, Wayne" userId="928a7808-81e7-49ee-b9e8-10f22b65d284" providerId="ADAL" clId="{4ABD0845-E719-4978-A37F-D47A3D93E40C}" dt="2019-08-30T17:39:38.026" v="6133"/>
          <ac:spMkLst>
            <pc:docMk/>
            <pc:sldMk cId="3362979849" sldId="3838"/>
            <ac:spMk id="3" creationId="{D055812A-E368-4F30-9202-5CE312FD7C63}"/>
          </ac:spMkLst>
        </pc:spChg>
        <pc:spChg chg="add del">
          <ac:chgData name="Segar, Wayne" userId="928a7808-81e7-49ee-b9e8-10f22b65d284" providerId="ADAL" clId="{4ABD0845-E719-4978-A37F-D47A3D93E40C}" dt="2019-08-30T17:39:38.026" v="6133"/>
          <ac:spMkLst>
            <pc:docMk/>
            <pc:sldMk cId="3362979849" sldId="3838"/>
            <ac:spMk id="4" creationId="{F710AA46-7EF2-4E0C-BC10-F9391B82A600}"/>
          </ac:spMkLst>
        </pc:spChg>
        <pc:spChg chg="add del">
          <ac:chgData name="Segar, Wayne" userId="928a7808-81e7-49ee-b9e8-10f22b65d284" providerId="ADAL" clId="{4ABD0845-E719-4978-A37F-D47A3D93E40C}" dt="2019-08-30T17:39:38.026" v="6133"/>
          <ac:spMkLst>
            <pc:docMk/>
            <pc:sldMk cId="3362979849" sldId="3838"/>
            <ac:spMk id="5" creationId="{25E1E19B-9268-428F-AE96-85A69B22D3C6}"/>
          </ac:spMkLst>
        </pc:spChg>
        <pc:spChg chg="add del">
          <ac:chgData name="Segar, Wayne" userId="928a7808-81e7-49ee-b9e8-10f22b65d284" providerId="ADAL" clId="{4ABD0845-E719-4978-A37F-D47A3D93E40C}" dt="2019-08-30T17:39:38.026" v="6133"/>
          <ac:spMkLst>
            <pc:docMk/>
            <pc:sldMk cId="3362979849" sldId="3838"/>
            <ac:spMk id="6" creationId="{D10575A3-E630-44E4-B4BC-854DB20E0027}"/>
          </ac:spMkLst>
        </pc:spChg>
        <pc:spChg chg="add del">
          <ac:chgData name="Segar, Wayne" userId="928a7808-81e7-49ee-b9e8-10f22b65d284" providerId="ADAL" clId="{4ABD0845-E719-4978-A37F-D47A3D93E40C}" dt="2019-08-30T17:39:38.026" v="6133"/>
          <ac:spMkLst>
            <pc:docMk/>
            <pc:sldMk cId="3362979849" sldId="3838"/>
            <ac:spMk id="7" creationId="{8C25B0DC-1584-4E57-A8CB-A2A14EC562F1}"/>
          </ac:spMkLst>
        </pc:spChg>
        <pc:spChg chg="add del">
          <ac:chgData name="Segar, Wayne" userId="928a7808-81e7-49ee-b9e8-10f22b65d284" providerId="ADAL" clId="{4ABD0845-E719-4978-A37F-D47A3D93E40C}" dt="2019-08-30T17:39:38.026" v="6133"/>
          <ac:spMkLst>
            <pc:docMk/>
            <pc:sldMk cId="3362979849" sldId="3838"/>
            <ac:spMk id="8" creationId="{6A7FA4B3-0A9F-4840-823D-14A2283B8807}"/>
          </ac:spMkLst>
        </pc:spChg>
        <pc:spChg chg="add del">
          <ac:chgData name="Segar, Wayne" userId="928a7808-81e7-49ee-b9e8-10f22b65d284" providerId="ADAL" clId="{4ABD0845-E719-4978-A37F-D47A3D93E40C}" dt="2019-08-30T17:39:38.026" v="6133"/>
          <ac:spMkLst>
            <pc:docMk/>
            <pc:sldMk cId="3362979849" sldId="3838"/>
            <ac:spMk id="9" creationId="{2A34C665-249A-4FA9-A274-844A9F2C86D7}"/>
          </ac:spMkLst>
        </pc:spChg>
        <pc:spChg chg="add del">
          <ac:chgData name="Segar, Wayne" userId="928a7808-81e7-49ee-b9e8-10f22b65d284" providerId="ADAL" clId="{4ABD0845-E719-4978-A37F-D47A3D93E40C}" dt="2019-08-30T17:39:40.194" v="6135"/>
          <ac:spMkLst>
            <pc:docMk/>
            <pc:sldMk cId="3362979849" sldId="3838"/>
            <ac:spMk id="10" creationId="{B1BEF0B8-D1A8-496F-B7BB-438D5D1F4525}"/>
          </ac:spMkLst>
        </pc:spChg>
        <pc:spChg chg="add del">
          <ac:chgData name="Segar, Wayne" userId="928a7808-81e7-49ee-b9e8-10f22b65d284" providerId="ADAL" clId="{4ABD0845-E719-4978-A37F-D47A3D93E40C}" dt="2019-08-30T17:39:40.194" v="6135"/>
          <ac:spMkLst>
            <pc:docMk/>
            <pc:sldMk cId="3362979849" sldId="3838"/>
            <ac:spMk id="11" creationId="{F16D584C-6A2E-4721-8567-F23219353075}"/>
          </ac:spMkLst>
        </pc:spChg>
        <pc:spChg chg="add del">
          <ac:chgData name="Segar, Wayne" userId="928a7808-81e7-49ee-b9e8-10f22b65d284" providerId="ADAL" clId="{4ABD0845-E719-4978-A37F-D47A3D93E40C}" dt="2019-08-30T17:39:40.194" v="6135"/>
          <ac:spMkLst>
            <pc:docMk/>
            <pc:sldMk cId="3362979849" sldId="3838"/>
            <ac:spMk id="12" creationId="{FA6AB4D9-0531-4ED9-B5BE-E1D7D2392130}"/>
          </ac:spMkLst>
        </pc:spChg>
        <pc:spChg chg="add del">
          <ac:chgData name="Segar, Wayne" userId="928a7808-81e7-49ee-b9e8-10f22b65d284" providerId="ADAL" clId="{4ABD0845-E719-4978-A37F-D47A3D93E40C}" dt="2019-08-30T17:39:40.194" v="6135"/>
          <ac:spMkLst>
            <pc:docMk/>
            <pc:sldMk cId="3362979849" sldId="3838"/>
            <ac:spMk id="13" creationId="{9633F209-B3AA-49B4-8EED-50821BFEE62A}"/>
          </ac:spMkLst>
        </pc:spChg>
        <pc:spChg chg="add del">
          <ac:chgData name="Segar, Wayne" userId="928a7808-81e7-49ee-b9e8-10f22b65d284" providerId="ADAL" clId="{4ABD0845-E719-4978-A37F-D47A3D93E40C}" dt="2019-08-30T17:39:40.194" v="6135"/>
          <ac:spMkLst>
            <pc:docMk/>
            <pc:sldMk cId="3362979849" sldId="3838"/>
            <ac:spMk id="14" creationId="{81462632-4314-446C-9FF2-71C46CEE41C8}"/>
          </ac:spMkLst>
        </pc:spChg>
        <pc:spChg chg="add del">
          <ac:chgData name="Segar, Wayne" userId="928a7808-81e7-49ee-b9e8-10f22b65d284" providerId="ADAL" clId="{4ABD0845-E719-4978-A37F-D47A3D93E40C}" dt="2019-08-30T17:39:40.194" v="6135"/>
          <ac:spMkLst>
            <pc:docMk/>
            <pc:sldMk cId="3362979849" sldId="3838"/>
            <ac:spMk id="15" creationId="{288A04E5-F32B-4D14-AE50-05C7433AF144}"/>
          </ac:spMkLst>
        </pc:spChg>
        <pc:spChg chg="add del">
          <ac:chgData name="Segar, Wayne" userId="928a7808-81e7-49ee-b9e8-10f22b65d284" providerId="ADAL" clId="{4ABD0845-E719-4978-A37F-D47A3D93E40C}" dt="2019-08-30T17:39:40.194" v="6135"/>
          <ac:spMkLst>
            <pc:docMk/>
            <pc:sldMk cId="3362979849" sldId="3838"/>
            <ac:spMk id="16" creationId="{9714C9CA-31F5-4969-A716-3A82E96C4420}"/>
          </ac:spMkLst>
        </pc:spChg>
        <pc:spChg chg="add del">
          <ac:chgData name="Segar, Wayne" userId="928a7808-81e7-49ee-b9e8-10f22b65d284" providerId="ADAL" clId="{4ABD0845-E719-4978-A37F-D47A3D93E40C}" dt="2019-08-30T17:39:40.194" v="6135"/>
          <ac:spMkLst>
            <pc:docMk/>
            <pc:sldMk cId="3362979849" sldId="3838"/>
            <ac:spMk id="17" creationId="{C1A069BF-5F34-4D2A-AC1E-06C98E1CEF62}"/>
          </ac:spMkLst>
        </pc:spChg>
        <pc:spChg chg="add">
          <ac:chgData name="Segar, Wayne" userId="928a7808-81e7-49ee-b9e8-10f22b65d284" providerId="ADAL" clId="{4ABD0845-E719-4978-A37F-D47A3D93E40C}" dt="2019-08-30T17:39:51.324" v="6136"/>
          <ac:spMkLst>
            <pc:docMk/>
            <pc:sldMk cId="3362979849" sldId="3838"/>
            <ac:spMk id="18" creationId="{D72628A5-7A86-4DF1-8048-2C9FE8BA4BA0}"/>
          </ac:spMkLst>
        </pc:spChg>
        <pc:spChg chg="add">
          <ac:chgData name="Segar, Wayne" userId="928a7808-81e7-49ee-b9e8-10f22b65d284" providerId="ADAL" clId="{4ABD0845-E719-4978-A37F-D47A3D93E40C}" dt="2019-08-30T17:39:51.324" v="6136"/>
          <ac:spMkLst>
            <pc:docMk/>
            <pc:sldMk cId="3362979849" sldId="3838"/>
            <ac:spMk id="19" creationId="{6DD1BC1D-11F0-4F60-B9CE-42927DDCC884}"/>
          </ac:spMkLst>
        </pc:spChg>
        <pc:spChg chg="add">
          <ac:chgData name="Segar, Wayne" userId="928a7808-81e7-49ee-b9e8-10f22b65d284" providerId="ADAL" clId="{4ABD0845-E719-4978-A37F-D47A3D93E40C}" dt="2019-08-30T17:39:51.324" v="6136"/>
          <ac:spMkLst>
            <pc:docMk/>
            <pc:sldMk cId="3362979849" sldId="3838"/>
            <ac:spMk id="20" creationId="{2A807D7B-C2EC-4765-AAD5-8FC9B3837BD0}"/>
          </ac:spMkLst>
        </pc:spChg>
        <pc:spChg chg="add">
          <ac:chgData name="Segar, Wayne" userId="928a7808-81e7-49ee-b9e8-10f22b65d284" providerId="ADAL" clId="{4ABD0845-E719-4978-A37F-D47A3D93E40C}" dt="2019-08-30T17:39:51.324" v="6136"/>
          <ac:spMkLst>
            <pc:docMk/>
            <pc:sldMk cId="3362979849" sldId="3838"/>
            <ac:spMk id="21" creationId="{09F82ED7-9393-4783-AB85-81466B676E09}"/>
          </ac:spMkLst>
        </pc:spChg>
        <pc:spChg chg="add">
          <ac:chgData name="Segar, Wayne" userId="928a7808-81e7-49ee-b9e8-10f22b65d284" providerId="ADAL" clId="{4ABD0845-E719-4978-A37F-D47A3D93E40C}" dt="2019-08-30T17:39:51.324" v="6136"/>
          <ac:spMkLst>
            <pc:docMk/>
            <pc:sldMk cId="3362979849" sldId="3838"/>
            <ac:spMk id="22" creationId="{C2659CFA-533C-4748-A7C2-254C588B1120}"/>
          </ac:spMkLst>
        </pc:spChg>
        <pc:spChg chg="add">
          <ac:chgData name="Segar, Wayne" userId="928a7808-81e7-49ee-b9e8-10f22b65d284" providerId="ADAL" clId="{4ABD0845-E719-4978-A37F-D47A3D93E40C}" dt="2019-08-30T17:39:51.324" v="6136"/>
          <ac:spMkLst>
            <pc:docMk/>
            <pc:sldMk cId="3362979849" sldId="3838"/>
            <ac:spMk id="23" creationId="{CA1D71B9-3E07-4D5B-8907-A39CC52E4A77}"/>
          </ac:spMkLst>
        </pc:spChg>
        <pc:spChg chg="add">
          <ac:chgData name="Segar, Wayne" userId="928a7808-81e7-49ee-b9e8-10f22b65d284" providerId="ADAL" clId="{4ABD0845-E719-4978-A37F-D47A3D93E40C}" dt="2019-08-30T17:39:51.324" v="6136"/>
          <ac:spMkLst>
            <pc:docMk/>
            <pc:sldMk cId="3362979849" sldId="3838"/>
            <ac:spMk id="24" creationId="{D568246A-4B8B-4187-84EF-272D3B3B0005}"/>
          </ac:spMkLst>
        </pc:spChg>
        <pc:spChg chg="add">
          <ac:chgData name="Segar, Wayne" userId="928a7808-81e7-49ee-b9e8-10f22b65d284" providerId="ADAL" clId="{4ABD0845-E719-4978-A37F-D47A3D93E40C}" dt="2019-08-30T17:39:51.324" v="6136"/>
          <ac:spMkLst>
            <pc:docMk/>
            <pc:sldMk cId="3362979849" sldId="3838"/>
            <ac:spMk id="25" creationId="{2AA2EF8D-0622-4FC5-B66F-3192734ED707}"/>
          </ac:spMkLst>
        </pc:spChg>
        <pc:spChg chg="add">
          <ac:chgData name="Segar, Wayne" userId="928a7808-81e7-49ee-b9e8-10f22b65d284" providerId="ADAL" clId="{4ABD0845-E719-4978-A37F-D47A3D93E40C}" dt="2019-08-30T17:39:51.324" v="6136"/>
          <ac:spMkLst>
            <pc:docMk/>
            <pc:sldMk cId="3362979849" sldId="3838"/>
            <ac:spMk id="26" creationId="{43674187-98D9-40C9-869D-4A72C4DF04BB}"/>
          </ac:spMkLst>
        </pc:spChg>
        <pc:spChg chg="add">
          <ac:chgData name="Segar, Wayne" userId="928a7808-81e7-49ee-b9e8-10f22b65d284" providerId="ADAL" clId="{4ABD0845-E719-4978-A37F-D47A3D93E40C}" dt="2019-08-30T17:39:51.324" v="6136"/>
          <ac:spMkLst>
            <pc:docMk/>
            <pc:sldMk cId="3362979849" sldId="3838"/>
            <ac:spMk id="27" creationId="{1783183E-0618-40BA-8962-EA30CDDF0200}"/>
          </ac:spMkLst>
        </pc:spChg>
        <pc:spChg chg="add">
          <ac:chgData name="Segar, Wayne" userId="928a7808-81e7-49ee-b9e8-10f22b65d284" providerId="ADAL" clId="{4ABD0845-E719-4978-A37F-D47A3D93E40C}" dt="2019-08-30T17:39:51.324" v="6136"/>
          <ac:spMkLst>
            <pc:docMk/>
            <pc:sldMk cId="3362979849" sldId="3838"/>
            <ac:spMk id="28" creationId="{C13188E4-9288-4E15-A50A-B3C7785702A6}"/>
          </ac:spMkLst>
        </pc:spChg>
        <pc:spChg chg="add">
          <ac:chgData name="Segar, Wayne" userId="928a7808-81e7-49ee-b9e8-10f22b65d284" providerId="ADAL" clId="{4ABD0845-E719-4978-A37F-D47A3D93E40C}" dt="2019-08-30T17:39:51.324" v="6136"/>
          <ac:spMkLst>
            <pc:docMk/>
            <pc:sldMk cId="3362979849" sldId="3838"/>
            <ac:spMk id="29" creationId="{04AACBEE-C73F-4B7F-A4C1-FC75500043FD}"/>
          </ac:spMkLst>
        </pc:spChg>
        <pc:spChg chg="add">
          <ac:chgData name="Segar, Wayne" userId="928a7808-81e7-49ee-b9e8-10f22b65d284" providerId="ADAL" clId="{4ABD0845-E719-4978-A37F-D47A3D93E40C}" dt="2019-08-30T17:40:00.100" v="6137"/>
          <ac:spMkLst>
            <pc:docMk/>
            <pc:sldMk cId="3362979849" sldId="3838"/>
            <ac:spMk id="30" creationId="{A0D7BDB0-D2B0-42BA-92C7-75CC826E89D7}"/>
          </ac:spMkLst>
        </pc:spChg>
        <pc:spChg chg="add mod">
          <ac:chgData name="Segar, Wayne" userId="928a7808-81e7-49ee-b9e8-10f22b65d284" providerId="ADAL" clId="{4ABD0845-E719-4978-A37F-D47A3D93E40C}" dt="2019-08-30T17:40:39.629" v="6139" actId="14100"/>
          <ac:spMkLst>
            <pc:docMk/>
            <pc:sldMk cId="3362979849" sldId="3838"/>
            <ac:spMk id="31" creationId="{7D5588AD-622F-4959-A3E4-A6825AECD2BD}"/>
          </ac:spMkLst>
        </pc:spChg>
      </pc:sldChg>
      <pc:sldChg chg="add del">
        <pc:chgData name="Segar, Wayne" userId="928a7808-81e7-49ee-b9e8-10f22b65d284" providerId="ADAL" clId="{4ABD0845-E719-4978-A37F-D47A3D93E40C}" dt="2019-08-30T18:28:17.161" v="6503" actId="2696"/>
        <pc:sldMkLst>
          <pc:docMk/>
          <pc:sldMk cId="2877683525" sldId="3839"/>
        </pc:sldMkLst>
      </pc:sldChg>
      <pc:sldChg chg="addSp modSp add">
        <pc:chgData name="Segar, Wayne" userId="928a7808-81e7-49ee-b9e8-10f22b65d284" providerId="ADAL" clId="{4ABD0845-E719-4978-A37F-D47A3D93E40C}" dt="2019-08-30T18:29:34.076" v="6667" actId="1076"/>
        <pc:sldMkLst>
          <pc:docMk/>
          <pc:sldMk cId="2937661109" sldId="3839"/>
        </pc:sldMkLst>
        <pc:spChg chg="mod">
          <ac:chgData name="Segar, Wayne" userId="928a7808-81e7-49ee-b9e8-10f22b65d284" providerId="ADAL" clId="{4ABD0845-E719-4978-A37F-D47A3D93E40C}" dt="2019-08-30T18:28:29.098" v="6537" actId="20577"/>
          <ac:spMkLst>
            <pc:docMk/>
            <pc:sldMk cId="2937661109" sldId="3839"/>
            <ac:spMk id="2" creationId="{0D833503-EF48-4655-99E8-D228DAE185D9}"/>
          </ac:spMkLst>
        </pc:spChg>
        <pc:spChg chg="mod">
          <ac:chgData name="Segar, Wayne" userId="928a7808-81e7-49ee-b9e8-10f22b65d284" providerId="ADAL" clId="{4ABD0845-E719-4978-A37F-D47A3D93E40C}" dt="2019-08-30T18:29:15.653" v="6665" actId="20577"/>
          <ac:spMkLst>
            <pc:docMk/>
            <pc:sldMk cId="2937661109" sldId="3839"/>
            <ac:spMk id="3" creationId="{DDB53178-9C6B-427B-801C-970A75DFA828}"/>
          </ac:spMkLst>
        </pc:spChg>
        <pc:picChg chg="add mod">
          <ac:chgData name="Segar, Wayne" userId="928a7808-81e7-49ee-b9e8-10f22b65d284" providerId="ADAL" clId="{4ABD0845-E719-4978-A37F-D47A3D93E40C}" dt="2019-08-30T18:29:34.076" v="6667" actId="1076"/>
          <ac:picMkLst>
            <pc:docMk/>
            <pc:sldMk cId="2937661109" sldId="3839"/>
            <ac:picMk id="4" creationId="{0DC91414-F2BC-475F-B537-40CEAD8F4C6B}"/>
          </ac:picMkLst>
        </pc:picChg>
      </pc:sldChg>
      <pc:sldChg chg="delSp modSp add del">
        <pc:chgData name="Segar, Wayne" userId="928a7808-81e7-49ee-b9e8-10f22b65d284" providerId="ADAL" clId="{4ABD0845-E719-4978-A37F-D47A3D93E40C}" dt="2019-08-30T17:42:47.038" v="6230" actId="2696"/>
        <pc:sldMkLst>
          <pc:docMk/>
          <pc:sldMk cId="3618447220" sldId="3839"/>
        </pc:sldMkLst>
        <pc:spChg chg="mod">
          <ac:chgData name="Segar, Wayne" userId="928a7808-81e7-49ee-b9e8-10f22b65d284" providerId="ADAL" clId="{4ABD0845-E719-4978-A37F-D47A3D93E40C}" dt="2019-08-30T17:42:27.774" v="6229" actId="20577"/>
          <ac:spMkLst>
            <pc:docMk/>
            <pc:sldMk cId="3618447220" sldId="3839"/>
            <ac:spMk id="2" creationId="{F3BFB623-40BA-46B0-ACB5-05F3FE8A481A}"/>
          </ac:spMkLst>
        </pc:spChg>
        <pc:picChg chg="del">
          <ac:chgData name="Segar, Wayne" userId="928a7808-81e7-49ee-b9e8-10f22b65d284" providerId="ADAL" clId="{4ABD0845-E719-4978-A37F-D47A3D93E40C}" dt="2019-08-30T17:42:23.477" v="6223" actId="478"/>
          <ac:picMkLst>
            <pc:docMk/>
            <pc:sldMk cId="3618447220" sldId="3839"/>
            <ac:picMk id="4" creationId="{198C0ED7-7C57-4F52-A50A-BED6355BBA7A}"/>
          </ac:picMkLst>
        </pc:picChg>
      </pc:sldChg>
      <pc:sldChg chg="addSp modSp add">
        <pc:chgData name="Segar, Wayne" userId="928a7808-81e7-49ee-b9e8-10f22b65d284" providerId="ADAL" clId="{4ABD0845-E719-4978-A37F-D47A3D93E40C}" dt="2019-08-30T20:20:32.538" v="8477" actId="14826"/>
        <pc:sldMkLst>
          <pc:docMk/>
          <pc:sldMk cId="3263690674" sldId="3840"/>
        </pc:sldMkLst>
        <pc:spChg chg="mod">
          <ac:chgData name="Segar, Wayne" userId="928a7808-81e7-49ee-b9e8-10f22b65d284" providerId="ADAL" clId="{4ABD0845-E719-4978-A37F-D47A3D93E40C}" dt="2019-08-30T18:30:36.112" v="6694" actId="20577"/>
          <ac:spMkLst>
            <pc:docMk/>
            <pc:sldMk cId="3263690674" sldId="3840"/>
            <ac:spMk id="2" creationId="{9F1BD999-594B-4046-8FC6-907014C768E3}"/>
          </ac:spMkLst>
        </pc:spChg>
        <pc:spChg chg="mod">
          <ac:chgData name="Segar, Wayne" userId="928a7808-81e7-49ee-b9e8-10f22b65d284" providerId="ADAL" clId="{4ABD0845-E719-4978-A37F-D47A3D93E40C}" dt="2019-08-30T18:31:23.351" v="6860" actId="20577"/>
          <ac:spMkLst>
            <pc:docMk/>
            <pc:sldMk cId="3263690674" sldId="3840"/>
            <ac:spMk id="3" creationId="{7A04D009-E316-4D3B-BC0B-F4389CD14051}"/>
          </ac:spMkLst>
        </pc:spChg>
        <pc:spChg chg="add mod">
          <ac:chgData name="Segar, Wayne" userId="928a7808-81e7-49ee-b9e8-10f22b65d284" providerId="ADAL" clId="{4ABD0845-E719-4978-A37F-D47A3D93E40C}" dt="2019-08-30T18:34:41.399" v="6871" actId="164"/>
          <ac:spMkLst>
            <pc:docMk/>
            <pc:sldMk cId="3263690674" sldId="3840"/>
            <ac:spMk id="5" creationId="{4684A4CC-270F-4938-835F-4CD864615281}"/>
          </ac:spMkLst>
        </pc:spChg>
        <pc:grpChg chg="add mod">
          <ac:chgData name="Segar, Wayne" userId="928a7808-81e7-49ee-b9e8-10f22b65d284" providerId="ADAL" clId="{4ABD0845-E719-4978-A37F-D47A3D93E40C}" dt="2019-08-30T20:20:32.538" v="8477" actId="14826"/>
          <ac:grpSpMkLst>
            <pc:docMk/>
            <pc:sldMk cId="3263690674" sldId="3840"/>
            <ac:grpSpMk id="6" creationId="{449B5C8B-3056-4926-950E-DA4B6FD779F5}"/>
          </ac:grpSpMkLst>
        </pc:grpChg>
        <pc:picChg chg="add mod">
          <ac:chgData name="Segar, Wayne" userId="928a7808-81e7-49ee-b9e8-10f22b65d284" providerId="ADAL" clId="{4ABD0845-E719-4978-A37F-D47A3D93E40C}" dt="2019-08-30T20:20:32.538" v="8477" actId="14826"/>
          <ac:picMkLst>
            <pc:docMk/>
            <pc:sldMk cId="3263690674" sldId="3840"/>
            <ac:picMk id="4" creationId="{79A42739-17D6-4303-A3B4-DD371BB1A07C}"/>
          </ac:picMkLst>
        </pc:picChg>
      </pc:sldChg>
      <pc:sldChg chg="addSp delSp modSp add">
        <pc:chgData name="Segar, Wayne" userId="928a7808-81e7-49ee-b9e8-10f22b65d284" providerId="ADAL" clId="{4ABD0845-E719-4978-A37F-D47A3D93E40C}" dt="2019-08-30T20:21:55.696" v="8479" actId="14100"/>
        <pc:sldMkLst>
          <pc:docMk/>
          <pc:sldMk cId="4261613654" sldId="3841"/>
        </pc:sldMkLst>
        <pc:spChg chg="mod">
          <ac:chgData name="Segar, Wayne" userId="928a7808-81e7-49ee-b9e8-10f22b65d284" providerId="ADAL" clId="{4ABD0845-E719-4978-A37F-D47A3D93E40C}" dt="2019-08-30T18:35:38.593" v="6888" actId="20577"/>
          <ac:spMkLst>
            <pc:docMk/>
            <pc:sldMk cId="4261613654" sldId="3841"/>
            <ac:spMk id="2" creationId="{9F1BD999-594B-4046-8FC6-907014C768E3}"/>
          </ac:spMkLst>
        </pc:spChg>
        <pc:spChg chg="mod">
          <ac:chgData name="Segar, Wayne" userId="928a7808-81e7-49ee-b9e8-10f22b65d284" providerId="ADAL" clId="{4ABD0845-E719-4978-A37F-D47A3D93E40C}" dt="2019-08-30T18:39:40.497" v="7050" actId="14100"/>
          <ac:spMkLst>
            <pc:docMk/>
            <pc:sldMk cId="4261613654" sldId="3841"/>
            <ac:spMk id="3" creationId="{7A04D009-E316-4D3B-BC0B-F4389CD14051}"/>
          </ac:spMkLst>
        </pc:spChg>
        <pc:spChg chg="add del">
          <ac:chgData name="Segar, Wayne" userId="928a7808-81e7-49ee-b9e8-10f22b65d284" providerId="ADAL" clId="{4ABD0845-E719-4978-A37F-D47A3D93E40C}" dt="2019-08-30T18:36:37.668" v="6949"/>
          <ac:spMkLst>
            <pc:docMk/>
            <pc:sldMk cId="4261613654" sldId="3841"/>
            <ac:spMk id="7" creationId="{89B6EB63-5363-4587-949F-FD1D253DF4DE}"/>
          </ac:spMkLst>
        </pc:spChg>
        <pc:spChg chg="add del">
          <ac:chgData name="Segar, Wayne" userId="928a7808-81e7-49ee-b9e8-10f22b65d284" providerId="ADAL" clId="{4ABD0845-E719-4978-A37F-D47A3D93E40C}" dt="2019-08-30T18:36:40.238" v="6951"/>
          <ac:spMkLst>
            <pc:docMk/>
            <pc:sldMk cId="4261613654" sldId="3841"/>
            <ac:spMk id="8" creationId="{77DAEE38-F320-4943-A932-EE94856B44CE}"/>
          </ac:spMkLst>
        </pc:spChg>
        <pc:spChg chg="add del">
          <ac:chgData name="Segar, Wayne" userId="928a7808-81e7-49ee-b9e8-10f22b65d284" providerId="ADAL" clId="{4ABD0845-E719-4978-A37F-D47A3D93E40C}" dt="2019-08-30T18:36:49.586" v="6955"/>
          <ac:spMkLst>
            <pc:docMk/>
            <pc:sldMk cId="4261613654" sldId="3841"/>
            <ac:spMk id="9" creationId="{9A329B8D-C798-410A-87A4-0A6FC21C4047}"/>
          </ac:spMkLst>
        </pc:spChg>
        <pc:spChg chg="add del mod">
          <ac:chgData name="Segar, Wayne" userId="928a7808-81e7-49ee-b9e8-10f22b65d284" providerId="ADAL" clId="{4ABD0845-E719-4978-A37F-D47A3D93E40C}" dt="2019-08-30T18:37:03.328" v="6965"/>
          <ac:spMkLst>
            <pc:docMk/>
            <pc:sldMk cId="4261613654" sldId="3841"/>
            <ac:spMk id="10" creationId="{6D3C9046-EF9C-4CE7-AFB6-47251BB305F6}"/>
          </ac:spMkLst>
        </pc:spChg>
        <pc:spChg chg="add del">
          <ac:chgData name="Segar, Wayne" userId="928a7808-81e7-49ee-b9e8-10f22b65d284" providerId="ADAL" clId="{4ABD0845-E719-4978-A37F-D47A3D93E40C}" dt="2019-08-30T18:37:02.263" v="6963"/>
          <ac:spMkLst>
            <pc:docMk/>
            <pc:sldMk cId="4261613654" sldId="3841"/>
            <ac:spMk id="11" creationId="{ED6EF832-06F3-4544-B43F-D7D532E72C06}"/>
          </ac:spMkLst>
        </pc:spChg>
        <pc:spChg chg="add mod">
          <ac:chgData name="Segar, Wayne" userId="928a7808-81e7-49ee-b9e8-10f22b65d284" providerId="ADAL" clId="{4ABD0845-E719-4978-A37F-D47A3D93E40C}" dt="2019-08-30T20:21:55.696" v="8479" actId="14100"/>
          <ac:spMkLst>
            <pc:docMk/>
            <pc:sldMk cId="4261613654" sldId="3841"/>
            <ac:spMk id="13" creationId="{2932AE00-EB15-4CBE-8A8F-CEBEEC0E164B}"/>
          </ac:spMkLst>
        </pc:spChg>
        <pc:grpChg chg="del">
          <ac:chgData name="Segar, Wayne" userId="928a7808-81e7-49ee-b9e8-10f22b65d284" providerId="ADAL" clId="{4ABD0845-E719-4978-A37F-D47A3D93E40C}" dt="2019-08-30T18:37:34.803" v="7040" actId="478"/>
          <ac:grpSpMkLst>
            <pc:docMk/>
            <pc:sldMk cId="4261613654" sldId="3841"/>
            <ac:grpSpMk id="6" creationId="{449B5C8B-3056-4926-950E-DA4B6FD779F5}"/>
          </ac:grpSpMkLst>
        </pc:grpChg>
        <pc:grpChg chg="add mod">
          <ac:chgData name="Segar, Wayne" userId="928a7808-81e7-49ee-b9e8-10f22b65d284" providerId="ADAL" clId="{4ABD0845-E719-4978-A37F-D47A3D93E40C}" dt="2019-08-30T20:21:48.181" v="8478" actId="14826"/>
          <ac:grpSpMkLst>
            <pc:docMk/>
            <pc:sldMk cId="4261613654" sldId="3841"/>
            <ac:grpSpMk id="14" creationId="{EF4BAFB0-EC9B-4F37-A8C9-4E566246E74E}"/>
          </ac:grpSpMkLst>
        </pc:grpChg>
        <pc:picChg chg="add mod">
          <ac:chgData name="Segar, Wayne" userId="928a7808-81e7-49ee-b9e8-10f22b65d284" providerId="ADAL" clId="{4ABD0845-E719-4978-A37F-D47A3D93E40C}" dt="2019-08-30T20:21:48.181" v="8478" actId="14826"/>
          <ac:picMkLst>
            <pc:docMk/>
            <pc:sldMk cId="4261613654" sldId="3841"/>
            <ac:picMk id="12" creationId="{2918D8D2-5C1F-4317-90A1-7B6B96115038}"/>
          </ac:picMkLst>
        </pc:picChg>
      </pc:sldChg>
      <pc:sldChg chg="addSp delSp modSp add">
        <pc:chgData name="Segar, Wayne" userId="928a7808-81e7-49ee-b9e8-10f22b65d284" providerId="ADAL" clId="{4ABD0845-E719-4978-A37F-D47A3D93E40C}" dt="2019-08-30T18:44:54.084" v="7410" actId="208"/>
        <pc:sldMkLst>
          <pc:docMk/>
          <pc:sldMk cId="911495930" sldId="3842"/>
        </pc:sldMkLst>
        <pc:spChg chg="mod">
          <ac:chgData name="Segar, Wayne" userId="928a7808-81e7-49ee-b9e8-10f22b65d284" providerId="ADAL" clId="{4ABD0845-E719-4978-A37F-D47A3D93E40C}" dt="2019-08-30T18:40:59.788" v="7084" actId="20577"/>
          <ac:spMkLst>
            <pc:docMk/>
            <pc:sldMk cId="911495930" sldId="3842"/>
            <ac:spMk id="2" creationId="{9F1BD999-594B-4046-8FC6-907014C768E3}"/>
          </ac:spMkLst>
        </pc:spChg>
        <pc:spChg chg="mod">
          <ac:chgData name="Segar, Wayne" userId="928a7808-81e7-49ee-b9e8-10f22b65d284" providerId="ADAL" clId="{4ABD0845-E719-4978-A37F-D47A3D93E40C}" dt="2019-08-30T18:44:49.107" v="7409" actId="20577"/>
          <ac:spMkLst>
            <pc:docMk/>
            <pc:sldMk cId="911495930" sldId="3842"/>
            <ac:spMk id="3" creationId="{7A04D009-E316-4D3B-BC0B-F4389CD14051}"/>
          </ac:spMkLst>
        </pc:spChg>
        <pc:spChg chg="del topLvl">
          <ac:chgData name="Segar, Wayne" userId="928a7808-81e7-49ee-b9e8-10f22b65d284" providerId="ADAL" clId="{4ABD0845-E719-4978-A37F-D47A3D93E40C}" dt="2019-08-30T18:41:11.414" v="7087" actId="478"/>
          <ac:spMkLst>
            <pc:docMk/>
            <pc:sldMk cId="911495930" sldId="3842"/>
            <ac:spMk id="13" creationId="{2932AE00-EB15-4CBE-8A8F-CEBEEC0E164B}"/>
          </ac:spMkLst>
        </pc:spChg>
        <pc:grpChg chg="del">
          <ac:chgData name="Segar, Wayne" userId="928a7808-81e7-49ee-b9e8-10f22b65d284" providerId="ADAL" clId="{4ABD0845-E719-4978-A37F-D47A3D93E40C}" dt="2019-08-30T18:41:08.003" v="7086" actId="478"/>
          <ac:grpSpMkLst>
            <pc:docMk/>
            <pc:sldMk cId="911495930" sldId="3842"/>
            <ac:grpSpMk id="14" creationId="{EF4BAFB0-EC9B-4F37-A8C9-4E566246E74E}"/>
          </ac:grpSpMkLst>
        </pc:grpChg>
        <pc:picChg chg="add mod">
          <ac:chgData name="Segar, Wayne" userId="928a7808-81e7-49ee-b9e8-10f22b65d284" providerId="ADAL" clId="{4ABD0845-E719-4978-A37F-D47A3D93E40C}" dt="2019-08-30T18:44:54.084" v="7410" actId="208"/>
          <ac:picMkLst>
            <pc:docMk/>
            <pc:sldMk cId="911495930" sldId="3842"/>
            <ac:picMk id="4" creationId="{7019F92D-6335-44F4-B02D-424344B8FADE}"/>
          </ac:picMkLst>
        </pc:picChg>
        <pc:picChg chg="del topLvl">
          <ac:chgData name="Segar, Wayne" userId="928a7808-81e7-49ee-b9e8-10f22b65d284" providerId="ADAL" clId="{4ABD0845-E719-4978-A37F-D47A3D93E40C}" dt="2019-08-30T18:41:08.003" v="7086" actId="478"/>
          <ac:picMkLst>
            <pc:docMk/>
            <pc:sldMk cId="911495930" sldId="3842"/>
            <ac:picMk id="12" creationId="{2918D8D2-5C1F-4317-90A1-7B6B96115038}"/>
          </ac:picMkLst>
        </pc:picChg>
      </pc:sldChg>
      <pc:sldChg chg="delSp modSp add">
        <pc:chgData name="Segar, Wayne" userId="928a7808-81e7-49ee-b9e8-10f22b65d284" providerId="ADAL" clId="{4ABD0845-E719-4978-A37F-D47A3D93E40C}" dt="2019-08-30T18:48:39.136" v="8049" actId="20577"/>
        <pc:sldMkLst>
          <pc:docMk/>
          <pc:sldMk cId="1226705271" sldId="3843"/>
        </pc:sldMkLst>
        <pc:spChg chg="mod">
          <ac:chgData name="Segar, Wayne" userId="928a7808-81e7-49ee-b9e8-10f22b65d284" providerId="ADAL" clId="{4ABD0845-E719-4978-A37F-D47A3D93E40C}" dt="2019-08-30T18:45:28.383" v="7412" actId="20577"/>
          <ac:spMkLst>
            <pc:docMk/>
            <pc:sldMk cId="1226705271" sldId="3843"/>
            <ac:spMk id="2" creationId="{9F1BD999-594B-4046-8FC6-907014C768E3}"/>
          </ac:spMkLst>
        </pc:spChg>
        <pc:spChg chg="mod">
          <ac:chgData name="Segar, Wayne" userId="928a7808-81e7-49ee-b9e8-10f22b65d284" providerId="ADAL" clId="{4ABD0845-E719-4978-A37F-D47A3D93E40C}" dt="2019-08-30T18:48:39.136" v="8049" actId="20577"/>
          <ac:spMkLst>
            <pc:docMk/>
            <pc:sldMk cId="1226705271" sldId="3843"/>
            <ac:spMk id="3" creationId="{7A04D009-E316-4D3B-BC0B-F4389CD14051}"/>
          </ac:spMkLst>
        </pc:spChg>
        <pc:picChg chg="del">
          <ac:chgData name="Segar, Wayne" userId="928a7808-81e7-49ee-b9e8-10f22b65d284" providerId="ADAL" clId="{4ABD0845-E719-4978-A37F-D47A3D93E40C}" dt="2019-08-30T18:45:30.246" v="7413" actId="478"/>
          <ac:picMkLst>
            <pc:docMk/>
            <pc:sldMk cId="1226705271" sldId="3843"/>
            <ac:picMk id="4" creationId="{7019F92D-6335-44F4-B02D-424344B8FADE}"/>
          </ac:picMkLst>
        </pc:picChg>
      </pc:sldChg>
      <pc:sldChg chg="add del">
        <pc:chgData name="Segar, Wayne" userId="928a7808-81e7-49ee-b9e8-10f22b65d284" providerId="ADAL" clId="{4ABD0845-E719-4978-A37F-D47A3D93E40C}" dt="2019-08-30T18:49:23.167" v="8052" actId="2696"/>
        <pc:sldMkLst>
          <pc:docMk/>
          <pc:sldMk cId="3489977721" sldId="3844"/>
        </pc:sldMkLst>
      </pc:sldChg>
      <pc:sldChg chg="addSp modSp add modAnim">
        <pc:chgData name="Segar, Wayne" userId="928a7808-81e7-49ee-b9e8-10f22b65d284" providerId="ADAL" clId="{4ABD0845-E719-4978-A37F-D47A3D93E40C}" dt="2019-08-30T18:50:43.928" v="8183" actId="1076"/>
        <pc:sldMkLst>
          <pc:docMk/>
          <pc:sldMk cId="1860234067" sldId="3845"/>
        </pc:sldMkLst>
        <pc:spChg chg="mod">
          <ac:chgData name="Segar, Wayne" userId="928a7808-81e7-49ee-b9e8-10f22b65d284" providerId="ADAL" clId="{4ABD0845-E719-4978-A37F-D47A3D93E40C}" dt="2019-08-30T18:49:34.600" v="8070" actId="20577"/>
          <ac:spMkLst>
            <pc:docMk/>
            <pc:sldMk cId="1860234067" sldId="3845"/>
            <ac:spMk id="2" creationId="{B75AB6D7-6497-49C1-902A-3211454486D7}"/>
          </ac:spMkLst>
        </pc:spChg>
        <pc:spChg chg="mod">
          <ac:chgData name="Segar, Wayne" userId="928a7808-81e7-49ee-b9e8-10f22b65d284" providerId="ADAL" clId="{4ABD0845-E719-4978-A37F-D47A3D93E40C}" dt="2019-08-30T18:50:02.634" v="8180" actId="20577"/>
          <ac:spMkLst>
            <pc:docMk/>
            <pc:sldMk cId="1860234067" sldId="3845"/>
            <ac:spMk id="3" creationId="{D05B346A-35F2-4515-9897-D1FB4ECBDEE1}"/>
          </ac:spMkLst>
        </pc:spChg>
        <pc:grpChg chg="add mod">
          <ac:chgData name="Segar, Wayne" userId="928a7808-81e7-49ee-b9e8-10f22b65d284" providerId="ADAL" clId="{4ABD0845-E719-4978-A37F-D47A3D93E40C}" dt="2019-08-30T18:50:43.928" v="8183" actId="1076"/>
          <ac:grpSpMkLst>
            <pc:docMk/>
            <pc:sldMk cId="1860234067" sldId="3845"/>
            <ac:grpSpMk id="4" creationId="{1B2034F2-BB5F-49C1-A052-FEEA051406BA}"/>
          </ac:grpSpMkLst>
        </pc:grpChg>
      </pc:sldChg>
      <pc:sldChg chg="modSp add del">
        <pc:chgData name="Segar, Wayne" userId="928a7808-81e7-49ee-b9e8-10f22b65d284" providerId="ADAL" clId="{4ABD0845-E719-4978-A37F-D47A3D93E40C}" dt="2019-08-30T19:16:29.084" v="8400" actId="2696"/>
        <pc:sldMkLst>
          <pc:docMk/>
          <pc:sldMk cId="1382511516" sldId="3846"/>
        </pc:sldMkLst>
        <pc:spChg chg="mod">
          <ac:chgData name="Segar, Wayne" userId="928a7808-81e7-49ee-b9e8-10f22b65d284" providerId="ADAL" clId="{4ABD0845-E719-4978-A37F-D47A3D93E40C}" dt="2019-08-30T19:13:21.288" v="8196" actId="20577"/>
          <ac:spMkLst>
            <pc:docMk/>
            <pc:sldMk cId="1382511516" sldId="3846"/>
            <ac:spMk id="2" creationId="{82D6037E-C7CF-4F8E-A643-E5B5353BA9A1}"/>
          </ac:spMkLst>
        </pc:spChg>
        <pc:spChg chg="mod">
          <ac:chgData name="Segar, Wayne" userId="928a7808-81e7-49ee-b9e8-10f22b65d284" providerId="ADAL" clId="{4ABD0845-E719-4978-A37F-D47A3D93E40C}" dt="2019-08-30T19:14:28.738" v="8399" actId="20577"/>
          <ac:spMkLst>
            <pc:docMk/>
            <pc:sldMk cId="1382511516" sldId="3846"/>
            <ac:spMk id="3" creationId="{702297F1-1D62-46D6-94EF-D953441BE4AE}"/>
          </ac:spMkLst>
        </pc:spChg>
      </pc:sldChg>
      <pc:sldChg chg="add del">
        <pc:chgData name="Segar, Wayne" userId="928a7808-81e7-49ee-b9e8-10f22b65d284" providerId="ADAL" clId="{4ABD0845-E719-4978-A37F-D47A3D93E40C}" dt="2019-08-30T19:11:58.675" v="8185" actId="2696"/>
        <pc:sldMkLst>
          <pc:docMk/>
          <pc:sldMk cId="2586527345" sldId="3846"/>
        </pc:sldMkLst>
      </pc:sldChg>
    </pc:docChg>
  </pc:docChgLst>
  <pc:docChgLst>
    <pc:chgData name="Segar, Wayne" userId="928a7808-81e7-49ee-b9e8-10f22b65d284" providerId="ADAL" clId="{D1FB87B0-86FB-494C-A736-1A5B51B14A6E}"/>
    <pc:docChg chg="undo redo custSel addSld delSld modSld modSection">
      <pc:chgData name="Segar, Wayne" userId="928a7808-81e7-49ee-b9e8-10f22b65d284" providerId="ADAL" clId="{D1FB87B0-86FB-494C-A736-1A5B51B14A6E}" dt="2019-07-24T12:52:04.697" v="5229" actId="20577"/>
      <pc:docMkLst>
        <pc:docMk/>
      </pc:docMkLst>
      <pc:sldChg chg="modSp add">
        <pc:chgData name="Segar, Wayne" userId="928a7808-81e7-49ee-b9e8-10f22b65d284" providerId="ADAL" clId="{D1FB87B0-86FB-494C-A736-1A5B51B14A6E}" dt="2019-07-19T19:03:00.768" v="452" actId="20577"/>
        <pc:sldMkLst>
          <pc:docMk/>
          <pc:sldMk cId="3488437163" sldId="259"/>
        </pc:sldMkLst>
        <pc:spChg chg="mod">
          <ac:chgData name="Segar, Wayne" userId="928a7808-81e7-49ee-b9e8-10f22b65d284" providerId="ADAL" clId="{D1FB87B0-86FB-494C-A736-1A5B51B14A6E}" dt="2019-07-19T17:57:13.861" v="43" actId="20577"/>
          <ac:spMkLst>
            <pc:docMk/>
            <pc:sldMk cId="3488437163" sldId="259"/>
            <ac:spMk id="2" creationId="{BDAAD0BF-2D00-45E1-B9E2-933D547AE798}"/>
          </ac:spMkLst>
        </pc:spChg>
        <pc:spChg chg="mod">
          <ac:chgData name="Segar, Wayne" userId="928a7808-81e7-49ee-b9e8-10f22b65d284" providerId="ADAL" clId="{D1FB87B0-86FB-494C-A736-1A5B51B14A6E}" dt="2019-07-19T19:03:00.768" v="452" actId="20577"/>
          <ac:spMkLst>
            <pc:docMk/>
            <pc:sldMk cId="3488437163" sldId="259"/>
            <ac:spMk id="3" creationId="{487190A2-E9D8-4188-8A75-770B4557D824}"/>
          </ac:spMkLst>
        </pc:spChg>
      </pc:sldChg>
      <pc:sldChg chg="addSp delSp modSp add modAnim">
        <pc:chgData name="Segar, Wayne" userId="928a7808-81e7-49ee-b9e8-10f22b65d284" providerId="ADAL" clId="{D1FB87B0-86FB-494C-A736-1A5B51B14A6E}" dt="2019-07-19T19:16:07.202" v="598" actId="20577"/>
        <pc:sldMkLst>
          <pc:docMk/>
          <pc:sldMk cId="814686957" sldId="2699"/>
        </pc:sldMkLst>
        <pc:spChg chg="mod">
          <ac:chgData name="Segar, Wayne" userId="928a7808-81e7-49ee-b9e8-10f22b65d284" providerId="ADAL" clId="{D1FB87B0-86FB-494C-A736-1A5B51B14A6E}" dt="2019-07-19T19:04:11.304" v="480" actId="14100"/>
          <ac:spMkLst>
            <pc:docMk/>
            <pc:sldMk cId="814686957" sldId="2699"/>
            <ac:spMk id="24" creationId="{D6251D77-BA64-6546-9577-FA44BFA89D80}"/>
          </ac:spMkLst>
        </pc:spChg>
        <pc:spChg chg="mod">
          <ac:chgData name="Segar, Wayne" userId="928a7808-81e7-49ee-b9e8-10f22b65d284" providerId="ADAL" clId="{D1FB87B0-86FB-494C-A736-1A5B51B14A6E}" dt="2019-07-19T19:16:07.202" v="598" actId="20577"/>
          <ac:spMkLst>
            <pc:docMk/>
            <pc:sldMk cId="814686957" sldId="2699"/>
            <ac:spMk id="25" creationId="{64967D81-5C62-304D-A204-283E079D3D20}"/>
          </ac:spMkLst>
        </pc:spChg>
        <pc:spChg chg="mod">
          <ac:chgData name="Segar, Wayne" userId="928a7808-81e7-49ee-b9e8-10f22b65d284" providerId="ADAL" clId="{D1FB87B0-86FB-494C-A736-1A5B51B14A6E}" dt="2019-07-19T19:11:34.803" v="574" actId="20577"/>
          <ac:spMkLst>
            <pc:docMk/>
            <pc:sldMk cId="814686957" sldId="2699"/>
            <ac:spMk id="26" creationId="{FE86312D-5DD1-F740-9505-2A75CFE78F9C}"/>
          </ac:spMkLst>
        </pc:spChg>
        <pc:spChg chg="mod">
          <ac:chgData name="Segar, Wayne" userId="928a7808-81e7-49ee-b9e8-10f22b65d284" providerId="ADAL" clId="{D1FB87B0-86FB-494C-A736-1A5B51B14A6E}" dt="2019-07-19T19:04:41.758" v="548" actId="20577"/>
          <ac:spMkLst>
            <pc:docMk/>
            <pc:sldMk cId="814686957" sldId="2699"/>
            <ac:spMk id="65" creationId="{A7FA0959-3FB8-4D35-8433-B4533C6F3EB5}"/>
          </ac:spMkLst>
        </pc:spChg>
        <pc:spChg chg="add del mod">
          <ac:chgData name="Segar, Wayne" userId="928a7808-81e7-49ee-b9e8-10f22b65d284" providerId="ADAL" clId="{D1FB87B0-86FB-494C-A736-1A5B51B14A6E}" dt="2019-07-19T19:14:17.910" v="583" actId="478"/>
          <ac:spMkLst>
            <pc:docMk/>
            <pc:sldMk cId="814686957" sldId="2699"/>
            <ac:spMk id="71" creationId="{722D28D7-96CE-4D2B-87CC-1D7BD3CB0383}"/>
          </ac:spMkLst>
        </pc:spChg>
        <pc:grpChg chg="mod">
          <ac:chgData name="Segar, Wayne" userId="928a7808-81e7-49ee-b9e8-10f22b65d284" providerId="ADAL" clId="{D1FB87B0-86FB-494C-A736-1A5B51B14A6E}" dt="2019-07-19T19:13:52.504" v="577" actId="14826"/>
          <ac:grpSpMkLst>
            <pc:docMk/>
            <pc:sldMk cId="814686957" sldId="2699"/>
            <ac:grpSpMk id="56" creationId="{0DCEBF23-9E10-4677-8A21-94BBD08D05BB}"/>
          </ac:grpSpMkLst>
        </pc:grpChg>
        <pc:grpChg chg="mod">
          <ac:chgData name="Segar, Wayne" userId="928a7808-81e7-49ee-b9e8-10f22b65d284" providerId="ADAL" clId="{D1FB87B0-86FB-494C-A736-1A5B51B14A6E}" dt="2019-07-19T19:13:52.504" v="577" actId="14826"/>
          <ac:grpSpMkLst>
            <pc:docMk/>
            <pc:sldMk cId="814686957" sldId="2699"/>
            <ac:grpSpMk id="64" creationId="{BFF2E2D9-A067-44FA-B324-580F545F8750}"/>
          </ac:grpSpMkLst>
        </pc:grpChg>
        <pc:grpChg chg="add del">
          <ac:chgData name="Segar, Wayne" userId="928a7808-81e7-49ee-b9e8-10f22b65d284" providerId="ADAL" clId="{D1FB87B0-86FB-494C-A736-1A5B51B14A6E}" dt="2019-07-19T19:14:17.910" v="583" actId="478"/>
          <ac:grpSpMkLst>
            <pc:docMk/>
            <pc:sldMk cId="814686957" sldId="2699"/>
            <ac:grpSpMk id="69" creationId="{AC28F56B-FABA-44CF-8691-925D358A9B69}"/>
          </ac:grpSpMkLst>
        </pc:grpChg>
        <pc:picChg chg="mod">
          <ac:chgData name="Segar, Wayne" userId="928a7808-81e7-49ee-b9e8-10f22b65d284" providerId="ADAL" clId="{D1FB87B0-86FB-494C-A736-1A5B51B14A6E}" dt="2019-07-19T19:15:10.500" v="584" actId="14826"/>
          <ac:picMkLst>
            <pc:docMk/>
            <pc:sldMk cId="814686957" sldId="2699"/>
            <ac:picMk id="2" creationId="{821C7378-4192-42B2-99F5-FFBE0A85D6F4}"/>
          </ac:picMkLst>
        </pc:picChg>
        <pc:picChg chg="mod">
          <ac:chgData name="Segar, Wayne" userId="928a7808-81e7-49ee-b9e8-10f22b65d284" providerId="ADAL" clId="{D1FB87B0-86FB-494C-A736-1A5B51B14A6E}" dt="2019-07-19T19:11:47.245" v="575" actId="14826"/>
          <ac:picMkLst>
            <pc:docMk/>
            <pc:sldMk cId="814686957" sldId="2699"/>
            <ac:picMk id="9" creationId="{6567A5F3-2CD9-6342-A457-841BBEC48A09}"/>
          </ac:picMkLst>
        </pc:picChg>
        <pc:picChg chg="mod">
          <ac:chgData name="Segar, Wayne" userId="928a7808-81e7-49ee-b9e8-10f22b65d284" providerId="ADAL" clId="{D1FB87B0-86FB-494C-A736-1A5B51B14A6E}" dt="2019-07-19T19:11:06.050" v="569" actId="14826"/>
          <ac:picMkLst>
            <pc:docMk/>
            <pc:sldMk cId="814686957" sldId="2699"/>
            <ac:picMk id="10" creationId="{C04DA008-1872-214B-8F90-50DDA2FE58B7}"/>
          </ac:picMkLst>
        </pc:picChg>
        <pc:picChg chg="mod">
          <ac:chgData name="Segar, Wayne" userId="928a7808-81e7-49ee-b9e8-10f22b65d284" providerId="ADAL" clId="{D1FB87B0-86FB-494C-A736-1A5B51B14A6E}" dt="2019-07-19T19:09:36.185" v="568" actId="14826"/>
          <ac:picMkLst>
            <pc:docMk/>
            <pc:sldMk cId="814686957" sldId="2699"/>
            <ac:picMk id="20" creationId="{9F5A76DC-1894-8B46-90E9-4F0E224C99FF}"/>
          </ac:picMkLst>
        </pc:picChg>
        <pc:picChg chg="mod">
          <ac:chgData name="Segar, Wayne" userId="928a7808-81e7-49ee-b9e8-10f22b65d284" providerId="ADAL" clId="{D1FB87B0-86FB-494C-A736-1A5B51B14A6E}" dt="2019-07-19T19:14:17.910" v="583" actId="478"/>
          <ac:picMkLst>
            <pc:docMk/>
            <pc:sldMk cId="814686957" sldId="2699"/>
            <ac:picMk id="70" creationId="{72FA77FA-EA4F-4401-9B74-6A7D48986631}"/>
          </ac:picMkLst>
        </pc:picChg>
        <pc:picChg chg="mod">
          <ac:chgData name="Segar, Wayne" userId="928a7808-81e7-49ee-b9e8-10f22b65d284" providerId="ADAL" clId="{D1FB87B0-86FB-494C-A736-1A5B51B14A6E}" dt="2019-07-19T19:13:52.504" v="577" actId="14826"/>
          <ac:picMkLst>
            <pc:docMk/>
            <pc:sldMk cId="814686957" sldId="2699"/>
            <ac:picMk id="72" creationId="{6DA4BB73-6AFA-4A00-AD6B-2C21E0425DB4}"/>
          </ac:picMkLst>
        </pc:picChg>
        <pc:picChg chg="mod">
          <ac:chgData name="Segar, Wayne" userId="928a7808-81e7-49ee-b9e8-10f22b65d284" providerId="ADAL" clId="{D1FB87B0-86FB-494C-A736-1A5B51B14A6E}" dt="2019-07-19T19:12:54.373" v="576" actId="14826"/>
          <ac:picMkLst>
            <pc:docMk/>
            <pc:sldMk cId="814686957" sldId="2699"/>
            <ac:picMk id="78" creationId="{DB056682-38DE-9343-B894-1958D021AF74}"/>
          </ac:picMkLst>
        </pc:picChg>
      </pc:sldChg>
      <pc:sldChg chg="addSp delSp modSp add">
        <pc:chgData name="Segar, Wayne" userId="928a7808-81e7-49ee-b9e8-10f22b65d284" providerId="ADAL" clId="{D1FB87B0-86FB-494C-A736-1A5B51B14A6E}" dt="2019-07-24T12:52:04.697" v="5229" actId="20577"/>
        <pc:sldMkLst>
          <pc:docMk/>
          <pc:sldMk cId="94145258" sldId="2701"/>
        </pc:sldMkLst>
        <pc:spChg chg="mod">
          <ac:chgData name="Segar, Wayne" userId="928a7808-81e7-49ee-b9e8-10f22b65d284" providerId="ADAL" clId="{D1FB87B0-86FB-494C-A736-1A5B51B14A6E}" dt="2019-07-24T12:52:04.697" v="5229" actId="20577"/>
          <ac:spMkLst>
            <pc:docMk/>
            <pc:sldMk cId="94145258" sldId="2701"/>
            <ac:spMk id="2" creationId="{384F3F0F-51B4-4792-AED9-6ADAE18D6DBB}"/>
          </ac:spMkLst>
        </pc:spChg>
        <pc:spChg chg="del">
          <ac:chgData name="Segar, Wayne" userId="928a7808-81e7-49ee-b9e8-10f22b65d284" providerId="ADAL" clId="{D1FB87B0-86FB-494C-A736-1A5B51B14A6E}" dt="2019-07-19T19:21:25.449" v="629" actId="931"/>
          <ac:spMkLst>
            <pc:docMk/>
            <pc:sldMk cId="94145258" sldId="2701"/>
            <ac:spMk id="3" creationId="{58BF9AE2-9B2B-488B-903A-F4395B555F45}"/>
          </ac:spMkLst>
        </pc:spChg>
        <pc:spChg chg="mod">
          <ac:chgData name="Segar, Wayne" userId="928a7808-81e7-49ee-b9e8-10f22b65d284" providerId="ADAL" clId="{D1FB87B0-86FB-494C-A736-1A5B51B14A6E}" dt="2019-07-19T19:21:48.298" v="643" actId="20577"/>
          <ac:spMkLst>
            <pc:docMk/>
            <pc:sldMk cId="94145258" sldId="2701"/>
            <ac:spMk id="4" creationId="{CC4199F5-B502-4FB7-BBF5-05F1199408AB}"/>
          </ac:spMkLst>
        </pc:spChg>
        <pc:picChg chg="add mod">
          <ac:chgData name="Segar, Wayne" userId="928a7808-81e7-49ee-b9e8-10f22b65d284" providerId="ADAL" clId="{D1FB87B0-86FB-494C-A736-1A5B51B14A6E}" dt="2019-07-19T19:22:10.388" v="651" actId="1076"/>
          <ac:picMkLst>
            <pc:docMk/>
            <pc:sldMk cId="94145258" sldId="2701"/>
            <ac:picMk id="6" creationId="{1C489A6F-9BDC-45CB-A440-5FEE7BE73A27}"/>
          </ac:picMkLst>
        </pc:picChg>
      </pc:sldChg>
      <pc:sldChg chg="addSp modSp add">
        <pc:chgData name="Segar, Wayne" userId="928a7808-81e7-49ee-b9e8-10f22b65d284" providerId="ADAL" clId="{D1FB87B0-86FB-494C-A736-1A5B51B14A6E}" dt="2019-07-19T19:33:07.579" v="1279"/>
        <pc:sldMkLst>
          <pc:docMk/>
          <pc:sldMk cId="3050691955" sldId="2702"/>
        </pc:sldMkLst>
        <pc:spChg chg="mod">
          <ac:chgData name="Segar, Wayne" userId="928a7808-81e7-49ee-b9e8-10f22b65d284" providerId="ADAL" clId="{D1FB87B0-86FB-494C-A736-1A5B51B14A6E}" dt="2019-07-19T19:32:25.349" v="1278" actId="20577"/>
          <ac:spMkLst>
            <pc:docMk/>
            <pc:sldMk cId="3050691955" sldId="2702"/>
            <ac:spMk id="2" creationId="{26E53FE3-6C20-4D0C-A8F4-2F6DDA6EACA6}"/>
          </ac:spMkLst>
        </pc:spChg>
        <pc:picChg chg="add">
          <ac:chgData name="Segar, Wayne" userId="928a7808-81e7-49ee-b9e8-10f22b65d284" providerId="ADAL" clId="{D1FB87B0-86FB-494C-A736-1A5B51B14A6E}" dt="2019-07-19T19:33:07.579" v="1279"/>
          <ac:picMkLst>
            <pc:docMk/>
            <pc:sldMk cId="3050691955" sldId="2702"/>
            <ac:picMk id="3" creationId="{C6EEE765-0BDA-4FDC-9FEE-C09E2F1D8E42}"/>
          </ac:picMkLst>
        </pc:picChg>
      </pc:sldChg>
      <pc:sldChg chg="modSp add">
        <pc:chgData name="Segar, Wayne" userId="928a7808-81e7-49ee-b9e8-10f22b65d284" providerId="ADAL" clId="{D1FB87B0-86FB-494C-A736-1A5B51B14A6E}" dt="2019-07-19T19:35:15.749" v="1301" actId="20577"/>
        <pc:sldMkLst>
          <pc:docMk/>
          <pc:sldMk cId="376830443" sldId="2704"/>
        </pc:sldMkLst>
        <pc:spChg chg="mod">
          <ac:chgData name="Segar, Wayne" userId="928a7808-81e7-49ee-b9e8-10f22b65d284" providerId="ADAL" clId="{D1FB87B0-86FB-494C-A736-1A5B51B14A6E}" dt="2019-07-19T19:35:15.749" v="1301" actId="20577"/>
          <ac:spMkLst>
            <pc:docMk/>
            <pc:sldMk cId="376830443" sldId="2704"/>
            <ac:spMk id="2" creationId="{16673023-1334-4802-8E7F-3AA51DEB9B0F}"/>
          </ac:spMkLst>
        </pc:spChg>
      </pc:sldChg>
      <pc:sldChg chg="modSp add modTransition">
        <pc:chgData name="Segar, Wayne" userId="928a7808-81e7-49ee-b9e8-10f22b65d284" providerId="ADAL" clId="{D1FB87B0-86FB-494C-A736-1A5B51B14A6E}" dt="2019-07-24T12:50:41.752" v="5209" actId="113"/>
        <pc:sldMkLst>
          <pc:docMk/>
          <pc:sldMk cId="2292485513" sldId="2706"/>
        </pc:sldMkLst>
        <pc:spChg chg="mod">
          <ac:chgData name="Segar, Wayne" userId="928a7808-81e7-49ee-b9e8-10f22b65d284" providerId="ADAL" clId="{D1FB87B0-86FB-494C-A736-1A5B51B14A6E}" dt="2019-07-19T19:38:09.221" v="1478" actId="20577"/>
          <ac:spMkLst>
            <pc:docMk/>
            <pc:sldMk cId="2292485513" sldId="2706"/>
            <ac:spMk id="2" creationId="{6E273C6D-39CD-4B50-92A7-52DA1099D847}"/>
          </ac:spMkLst>
        </pc:spChg>
        <pc:spChg chg="mod">
          <ac:chgData name="Segar, Wayne" userId="928a7808-81e7-49ee-b9e8-10f22b65d284" providerId="ADAL" clId="{D1FB87B0-86FB-494C-A736-1A5B51B14A6E}" dt="2019-07-24T12:50:41.752" v="5209" actId="113"/>
          <ac:spMkLst>
            <pc:docMk/>
            <pc:sldMk cId="2292485513" sldId="2706"/>
            <ac:spMk id="3" creationId="{DB84C58C-4C22-4781-A2BB-6DD21CF073FB}"/>
          </ac:spMkLst>
        </pc:spChg>
      </pc:sldChg>
      <pc:sldChg chg="addSp modSp add">
        <pc:chgData name="Segar, Wayne" userId="928a7808-81e7-49ee-b9e8-10f22b65d284" providerId="ADAL" clId="{D1FB87B0-86FB-494C-A736-1A5B51B14A6E}" dt="2019-07-19T19:41:17.752" v="1762" actId="1076"/>
        <pc:sldMkLst>
          <pc:docMk/>
          <pc:sldMk cId="1297582365" sldId="2707"/>
        </pc:sldMkLst>
        <pc:spChg chg="mod">
          <ac:chgData name="Segar, Wayne" userId="928a7808-81e7-49ee-b9e8-10f22b65d284" providerId="ADAL" clId="{D1FB87B0-86FB-494C-A736-1A5B51B14A6E}" dt="2019-07-19T19:38:38.884" v="1496" actId="20577"/>
          <ac:spMkLst>
            <pc:docMk/>
            <pc:sldMk cId="1297582365" sldId="2707"/>
            <ac:spMk id="2" creationId="{52A811D7-4F84-429E-8AAF-73F60C0446DC}"/>
          </ac:spMkLst>
        </pc:spChg>
        <pc:spChg chg="mod">
          <ac:chgData name="Segar, Wayne" userId="928a7808-81e7-49ee-b9e8-10f22b65d284" providerId="ADAL" clId="{D1FB87B0-86FB-494C-A736-1A5B51B14A6E}" dt="2019-07-19T19:40:18.602" v="1754" actId="20577"/>
          <ac:spMkLst>
            <pc:docMk/>
            <pc:sldMk cId="1297582365" sldId="2707"/>
            <ac:spMk id="3" creationId="{6304CBF9-25F8-4600-8A58-2E54EC52B6DE}"/>
          </ac:spMkLst>
        </pc:spChg>
        <pc:picChg chg="add mod modCrop">
          <ac:chgData name="Segar, Wayne" userId="928a7808-81e7-49ee-b9e8-10f22b65d284" providerId="ADAL" clId="{D1FB87B0-86FB-494C-A736-1A5B51B14A6E}" dt="2019-07-19T19:41:17.752" v="1762" actId="1076"/>
          <ac:picMkLst>
            <pc:docMk/>
            <pc:sldMk cId="1297582365" sldId="2707"/>
            <ac:picMk id="4" creationId="{C9704E6B-C0A8-4138-A68E-BCC39B178B2E}"/>
          </ac:picMkLst>
        </pc:picChg>
      </pc:sldChg>
      <pc:sldChg chg="addSp modSp add modAnim">
        <pc:chgData name="Segar, Wayne" userId="928a7808-81e7-49ee-b9e8-10f22b65d284" providerId="ADAL" clId="{D1FB87B0-86FB-494C-A736-1A5B51B14A6E}" dt="2019-07-19T19:52:09.519" v="2320" actId="313"/>
        <pc:sldMkLst>
          <pc:docMk/>
          <pc:sldMk cId="3577230416" sldId="2709"/>
        </pc:sldMkLst>
        <pc:spChg chg="mod">
          <ac:chgData name="Segar, Wayne" userId="928a7808-81e7-49ee-b9e8-10f22b65d284" providerId="ADAL" clId="{D1FB87B0-86FB-494C-A736-1A5B51B14A6E}" dt="2019-07-19T19:48:23.452" v="2082" actId="20577"/>
          <ac:spMkLst>
            <pc:docMk/>
            <pc:sldMk cId="3577230416" sldId="2709"/>
            <ac:spMk id="2" creationId="{4BB13190-3E03-45B4-A181-4DC151CDEDF7}"/>
          </ac:spMkLst>
        </pc:spChg>
        <pc:spChg chg="mod">
          <ac:chgData name="Segar, Wayne" userId="928a7808-81e7-49ee-b9e8-10f22b65d284" providerId="ADAL" clId="{D1FB87B0-86FB-494C-A736-1A5B51B14A6E}" dt="2019-07-19T19:49:30.725" v="2243" actId="5793"/>
          <ac:spMkLst>
            <pc:docMk/>
            <pc:sldMk cId="3577230416" sldId="2709"/>
            <ac:spMk id="3" creationId="{F0D764A6-3033-4659-9A0A-0B71A14253E3}"/>
          </ac:spMkLst>
        </pc:spChg>
        <pc:spChg chg="add mod">
          <ac:chgData name="Segar, Wayne" userId="928a7808-81e7-49ee-b9e8-10f22b65d284" providerId="ADAL" clId="{D1FB87B0-86FB-494C-A736-1A5B51B14A6E}" dt="2019-07-19T19:50:41.589" v="2279" actId="164"/>
          <ac:spMkLst>
            <pc:docMk/>
            <pc:sldMk cId="3577230416" sldId="2709"/>
            <ac:spMk id="5" creationId="{87694379-40B1-4EB6-9A8D-B53F9948E239}"/>
          </ac:spMkLst>
        </pc:spChg>
        <pc:spChg chg="add mod">
          <ac:chgData name="Segar, Wayne" userId="928a7808-81e7-49ee-b9e8-10f22b65d284" providerId="ADAL" clId="{D1FB87B0-86FB-494C-A736-1A5B51B14A6E}" dt="2019-07-19T19:52:09.519" v="2320" actId="313"/>
          <ac:spMkLst>
            <pc:docMk/>
            <pc:sldMk cId="3577230416" sldId="2709"/>
            <ac:spMk id="8" creationId="{F89D839B-B9CD-4BDB-94A3-5910F08F077D}"/>
          </ac:spMkLst>
        </pc:spChg>
        <pc:grpChg chg="add mod">
          <ac:chgData name="Segar, Wayne" userId="928a7808-81e7-49ee-b9e8-10f22b65d284" providerId="ADAL" clId="{D1FB87B0-86FB-494C-A736-1A5B51B14A6E}" dt="2019-07-19T19:50:41.589" v="2279" actId="164"/>
          <ac:grpSpMkLst>
            <pc:docMk/>
            <pc:sldMk cId="3577230416" sldId="2709"/>
            <ac:grpSpMk id="6" creationId="{4F325BEC-2488-456B-A86A-5C3E8DAB3824}"/>
          </ac:grpSpMkLst>
        </pc:grpChg>
        <pc:grpChg chg="add mod">
          <ac:chgData name="Segar, Wayne" userId="928a7808-81e7-49ee-b9e8-10f22b65d284" providerId="ADAL" clId="{D1FB87B0-86FB-494C-A736-1A5B51B14A6E}" dt="2019-07-19T19:51:45.260" v="2315" actId="164"/>
          <ac:grpSpMkLst>
            <pc:docMk/>
            <pc:sldMk cId="3577230416" sldId="2709"/>
            <ac:grpSpMk id="9" creationId="{B84B5C43-725A-4366-A8FA-BDF6FC9461D3}"/>
          </ac:grpSpMkLst>
        </pc:grpChg>
        <pc:picChg chg="add mod modCrop">
          <ac:chgData name="Segar, Wayne" userId="928a7808-81e7-49ee-b9e8-10f22b65d284" providerId="ADAL" clId="{D1FB87B0-86FB-494C-A736-1A5B51B14A6E}" dt="2019-07-19T19:50:41.589" v="2279" actId="164"/>
          <ac:picMkLst>
            <pc:docMk/>
            <pc:sldMk cId="3577230416" sldId="2709"/>
            <ac:picMk id="4" creationId="{DA330626-22D2-4635-8E1B-1D2F0C996767}"/>
          </ac:picMkLst>
        </pc:picChg>
        <pc:picChg chg="add mod">
          <ac:chgData name="Segar, Wayne" userId="928a7808-81e7-49ee-b9e8-10f22b65d284" providerId="ADAL" clId="{D1FB87B0-86FB-494C-A736-1A5B51B14A6E}" dt="2019-07-19T19:51:45.260" v="2315" actId="164"/>
          <ac:picMkLst>
            <pc:docMk/>
            <pc:sldMk cId="3577230416" sldId="2709"/>
            <ac:picMk id="7" creationId="{08AD2011-1317-4893-8D1A-994D92A30E44}"/>
          </ac:picMkLst>
        </pc:picChg>
      </pc:sldChg>
      <pc:sldChg chg="addSp modSp add">
        <pc:chgData name="Segar, Wayne" userId="928a7808-81e7-49ee-b9e8-10f22b65d284" providerId="ADAL" clId="{D1FB87B0-86FB-494C-A736-1A5B51B14A6E}" dt="2019-07-19T19:56:53.559" v="2477" actId="1076"/>
        <pc:sldMkLst>
          <pc:docMk/>
          <pc:sldMk cId="3228266035" sldId="2710"/>
        </pc:sldMkLst>
        <pc:spChg chg="mod">
          <ac:chgData name="Segar, Wayne" userId="928a7808-81e7-49ee-b9e8-10f22b65d284" providerId="ADAL" clId="{D1FB87B0-86FB-494C-A736-1A5B51B14A6E}" dt="2019-07-19T19:52:27.241" v="2343" actId="5793"/>
          <ac:spMkLst>
            <pc:docMk/>
            <pc:sldMk cId="3228266035" sldId="2710"/>
            <ac:spMk id="2" creationId="{727154B0-48FA-4DE9-98C1-CFDC1C8051EE}"/>
          </ac:spMkLst>
        </pc:spChg>
        <pc:spChg chg="mod">
          <ac:chgData name="Segar, Wayne" userId="928a7808-81e7-49ee-b9e8-10f22b65d284" providerId="ADAL" clId="{D1FB87B0-86FB-494C-A736-1A5B51B14A6E}" dt="2019-07-19T19:56:46.799" v="2476" actId="20577"/>
          <ac:spMkLst>
            <pc:docMk/>
            <pc:sldMk cId="3228266035" sldId="2710"/>
            <ac:spMk id="3" creationId="{064EE352-32A1-44E2-A5F1-A4E29109F001}"/>
          </ac:spMkLst>
        </pc:spChg>
        <pc:grpChg chg="add mod">
          <ac:chgData name="Segar, Wayne" userId="928a7808-81e7-49ee-b9e8-10f22b65d284" providerId="ADAL" clId="{D1FB87B0-86FB-494C-A736-1A5B51B14A6E}" dt="2019-07-19T19:56:53.559" v="2477" actId="1076"/>
          <ac:grpSpMkLst>
            <pc:docMk/>
            <pc:sldMk cId="3228266035" sldId="2710"/>
            <ac:grpSpMk id="6" creationId="{29E63327-0719-45F5-B725-CDD92CBC1BBA}"/>
          </ac:grpSpMkLst>
        </pc:grpChg>
        <pc:picChg chg="add mod modCrop">
          <ac:chgData name="Segar, Wayne" userId="928a7808-81e7-49ee-b9e8-10f22b65d284" providerId="ADAL" clId="{D1FB87B0-86FB-494C-A736-1A5B51B14A6E}" dt="2019-07-19T19:55:53.267" v="2368" actId="208"/>
          <ac:picMkLst>
            <pc:docMk/>
            <pc:sldMk cId="3228266035" sldId="2710"/>
            <ac:picMk id="4" creationId="{EAEC5EE0-EA2D-4CE8-BBD1-6552F9774C7D}"/>
          </ac:picMkLst>
        </pc:picChg>
        <pc:picChg chg="add mod modCrop">
          <ac:chgData name="Segar, Wayne" userId="928a7808-81e7-49ee-b9e8-10f22b65d284" providerId="ADAL" clId="{D1FB87B0-86FB-494C-A736-1A5B51B14A6E}" dt="2019-07-19T19:55:53.267" v="2368" actId="208"/>
          <ac:picMkLst>
            <pc:docMk/>
            <pc:sldMk cId="3228266035" sldId="2710"/>
            <ac:picMk id="5" creationId="{CBCE9097-7B74-474D-A550-4C376D682E72}"/>
          </ac:picMkLst>
        </pc:picChg>
      </pc:sldChg>
      <pc:sldChg chg="addSp modSp add">
        <pc:chgData name="Segar, Wayne" userId="928a7808-81e7-49ee-b9e8-10f22b65d284" providerId="ADAL" clId="{D1FB87B0-86FB-494C-A736-1A5B51B14A6E}" dt="2019-07-19T20:06:55.438" v="2873" actId="1076"/>
        <pc:sldMkLst>
          <pc:docMk/>
          <pc:sldMk cId="1764217605" sldId="2711"/>
        </pc:sldMkLst>
        <pc:spChg chg="mod">
          <ac:chgData name="Segar, Wayne" userId="928a7808-81e7-49ee-b9e8-10f22b65d284" providerId="ADAL" clId="{D1FB87B0-86FB-494C-A736-1A5B51B14A6E}" dt="2019-07-19T19:59:45.468" v="2499" actId="20577"/>
          <ac:spMkLst>
            <pc:docMk/>
            <pc:sldMk cId="1764217605" sldId="2711"/>
            <ac:spMk id="2" creationId="{87743AC9-40C0-41C7-A61F-B2CE9B22E360}"/>
          </ac:spMkLst>
        </pc:spChg>
        <pc:spChg chg="mod">
          <ac:chgData name="Segar, Wayne" userId="928a7808-81e7-49ee-b9e8-10f22b65d284" providerId="ADAL" clId="{D1FB87B0-86FB-494C-A736-1A5B51B14A6E}" dt="2019-07-19T20:06:32.910" v="2868" actId="20577"/>
          <ac:spMkLst>
            <pc:docMk/>
            <pc:sldMk cId="1764217605" sldId="2711"/>
            <ac:spMk id="3" creationId="{C4C2D60A-0932-4D0B-97F6-527B80ADEE44}"/>
          </ac:spMkLst>
        </pc:spChg>
        <pc:picChg chg="add mod">
          <ac:chgData name="Segar, Wayne" userId="928a7808-81e7-49ee-b9e8-10f22b65d284" providerId="ADAL" clId="{D1FB87B0-86FB-494C-A736-1A5B51B14A6E}" dt="2019-07-19T20:02:30.098" v="2635" actId="1076"/>
          <ac:picMkLst>
            <pc:docMk/>
            <pc:sldMk cId="1764217605" sldId="2711"/>
            <ac:picMk id="4" creationId="{9371ECD4-6B34-424B-8B65-360DE3705B7B}"/>
          </ac:picMkLst>
        </pc:picChg>
        <pc:picChg chg="add mod">
          <ac:chgData name="Segar, Wayne" userId="928a7808-81e7-49ee-b9e8-10f22b65d284" providerId="ADAL" clId="{D1FB87B0-86FB-494C-A736-1A5B51B14A6E}" dt="2019-07-19T20:06:55.438" v="2873" actId="1076"/>
          <ac:picMkLst>
            <pc:docMk/>
            <pc:sldMk cId="1764217605" sldId="2711"/>
            <ac:picMk id="5" creationId="{BE713E0D-7F74-48C7-8606-6B41FB5117D8}"/>
          </ac:picMkLst>
        </pc:picChg>
      </pc:sldChg>
      <pc:sldChg chg="modSp add">
        <pc:chgData name="Segar, Wayne" userId="928a7808-81e7-49ee-b9e8-10f22b65d284" providerId="ADAL" clId="{D1FB87B0-86FB-494C-A736-1A5B51B14A6E}" dt="2019-07-19T20:00:11.136" v="2529" actId="20577"/>
        <pc:sldMkLst>
          <pc:docMk/>
          <pc:sldMk cId="2986266086" sldId="2712"/>
        </pc:sldMkLst>
        <pc:spChg chg="mod">
          <ac:chgData name="Segar, Wayne" userId="928a7808-81e7-49ee-b9e8-10f22b65d284" providerId="ADAL" clId="{D1FB87B0-86FB-494C-A736-1A5B51B14A6E}" dt="2019-07-19T20:00:11.136" v="2529" actId="20577"/>
          <ac:spMkLst>
            <pc:docMk/>
            <pc:sldMk cId="2986266086" sldId="2712"/>
            <ac:spMk id="2" creationId="{16673023-1334-4802-8E7F-3AA51DEB9B0F}"/>
          </ac:spMkLst>
        </pc:spChg>
      </pc:sldChg>
      <pc:sldChg chg="addSp delSp modSp add">
        <pc:chgData name="Segar, Wayne" userId="928a7808-81e7-49ee-b9e8-10f22b65d284" providerId="ADAL" clId="{D1FB87B0-86FB-494C-A736-1A5B51B14A6E}" dt="2019-07-19T20:09:01.079" v="2949" actId="1076"/>
        <pc:sldMkLst>
          <pc:docMk/>
          <pc:sldMk cId="735104269" sldId="2714"/>
        </pc:sldMkLst>
        <pc:spChg chg="mod">
          <ac:chgData name="Segar, Wayne" userId="928a7808-81e7-49ee-b9e8-10f22b65d284" providerId="ADAL" clId="{D1FB87B0-86FB-494C-A736-1A5B51B14A6E}" dt="2019-07-19T20:07:36.543" v="2932" actId="20577"/>
          <ac:spMkLst>
            <pc:docMk/>
            <pc:sldMk cId="735104269" sldId="2714"/>
            <ac:spMk id="2" creationId="{BAE4E52D-F54C-421C-84FC-4B99902A0847}"/>
          </ac:spMkLst>
        </pc:spChg>
        <pc:spChg chg="add del mod">
          <ac:chgData name="Segar, Wayne" userId="928a7808-81e7-49ee-b9e8-10f22b65d284" providerId="ADAL" clId="{D1FB87B0-86FB-494C-A736-1A5B51B14A6E}" dt="2019-07-19T20:08:12.108" v="2946" actId="113"/>
          <ac:spMkLst>
            <pc:docMk/>
            <pc:sldMk cId="735104269" sldId="2714"/>
            <ac:spMk id="3" creationId="{5124BBAB-36E2-4881-97A0-05EE312AF75B}"/>
          </ac:spMkLst>
        </pc:spChg>
        <pc:spChg chg="add del">
          <ac:chgData name="Segar, Wayne" userId="928a7808-81e7-49ee-b9e8-10f22b65d284" providerId="ADAL" clId="{D1FB87B0-86FB-494C-A736-1A5B51B14A6E}" dt="2019-07-19T20:07:53.242" v="2939"/>
          <ac:spMkLst>
            <pc:docMk/>
            <pc:sldMk cId="735104269" sldId="2714"/>
            <ac:spMk id="4" creationId="{F357EA7B-2861-451C-88B9-6EF4CDE623E3}"/>
          </ac:spMkLst>
        </pc:spChg>
        <pc:spChg chg="add del">
          <ac:chgData name="Segar, Wayne" userId="928a7808-81e7-49ee-b9e8-10f22b65d284" providerId="ADAL" clId="{D1FB87B0-86FB-494C-A736-1A5B51B14A6E}" dt="2019-07-19T20:08:00.997" v="2943"/>
          <ac:spMkLst>
            <pc:docMk/>
            <pc:sldMk cId="735104269" sldId="2714"/>
            <ac:spMk id="5" creationId="{0742DF20-2C3E-46A6-B909-684A06AF7AEA}"/>
          </ac:spMkLst>
        </pc:spChg>
        <pc:picChg chg="add mod">
          <ac:chgData name="Segar, Wayne" userId="928a7808-81e7-49ee-b9e8-10f22b65d284" providerId="ADAL" clId="{D1FB87B0-86FB-494C-A736-1A5B51B14A6E}" dt="2019-07-19T20:09:01.079" v="2949" actId="1076"/>
          <ac:picMkLst>
            <pc:docMk/>
            <pc:sldMk cId="735104269" sldId="2714"/>
            <ac:picMk id="6" creationId="{0D204818-A3E6-41B1-B2F3-49F212954CEE}"/>
          </ac:picMkLst>
        </pc:picChg>
      </pc:sldChg>
      <pc:sldChg chg="addSp modSp add">
        <pc:chgData name="Segar, Wayne" userId="928a7808-81e7-49ee-b9e8-10f22b65d284" providerId="ADAL" clId="{D1FB87B0-86FB-494C-A736-1A5B51B14A6E}" dt="2019-07-19T20:19:24.443" v="3092" actId="1076"/>
        <pc:sldMkLst>
          <pc:docMk/>
          <pc:sldMk cId="3466180535" sldId="2715"/>
        </pc:sldMkLst>
        <pc:spChg chg="mod">
          <ac:chgData name="Segar, Wayne" userId="928a7808-81e7-49ee-b9e8-10f22b65d284" providerId="ADAL" clId="{D1FB87B0-86FB-494C-A736-1A5B51B14A6E}" dt="2019-07-19T20:18:04.762" v="2971" actId="20577"/>
          <ac:spMkLst>
            <pc:docMk/>
            <pc:sldMk cId="3466180535" sldId="2715"/>
            <ac:spMk id="2" creationId="{F00D9129-D999-4929-BB65-ED0A905C6EDF}"/>
          </ac:spMkLst>
        </pc:spChg>
        <pc:spChg chg="mod">
          <ac:chgData name="Segar, Wayne" userId="928a7808-81e7-49ee-b9e8-10f22b65d284" providerId="ADAL" clId="{D1FB87B0-86FB-494C-A736-1A5B51B14A6E}" dt="2019-07-19T20:19:10.385" v="3089" actId="14100"/>
          <ac:spMkLst>
            <pc:docMk/>
            <pc:sldMk cId="3466180535" sldId="2715"/>
            <ac:spMk id="3" creationId="{03D3B5AA-2DDE-4FEA-AD12-4529D916D179}"/>
          </ac:spMkLst>
        </pc:spChg>
        <pc:picChg chg="add mod">
          <ac:chgData name="Segar, Wayne" userId="928a7808-81e7-49ee-b9e8-10f22b65d284" providerId="ADAL" clId="{D1FB87B0-86FB-494C-A736-1A5B51B14A6E}" dt="2019-07-19T20:19:24.443" v="3092" actId="1076"/>
          <ac:picMkLst>
            <pc:docMk/>
            <pc:sldMk cId="3466180535" sldId="2715"/>
            <ac:picMk id="2050" creationId="{38D27CD2-667F-4614-B38B-4AAADEF6CE53}"/>
          </ac:picMkLst>
        </pc:picChg>
      </pc:sldChg>
      <pc:sldChg chg="addSp modSp add">
        <pc:chgData name="Segar, Wayne" userId="928a7808-81e7-49ee-b9e8-10f22b65d284" providerId="ADAL" clId="{D1FB87B0-86FB-494C-A736-1A5B51B14A6E}" dt="2019-07-19T20:23:09.663" v="3434" actId="20577"/>
        <pc:sldMkLst>
          <pc:docMk/>
          <pc:sldMk cId="505985079" sldId="2716"/>
        </pc:sldMkLst>
        <pc:spChg chg="mod">
          <ac:chgData name="Segar, Wayne" userId="928a7808-81e7-49ee-b9e8-10f22b65d284" providerId="ADAL" clId="{D1FB87B0-86FB-494C-A736-1A5B51B14A6E}" dt="2019-07-19T20:19:43.875" v="3114" actId="20577"/>
          <ac:spMkLst>
            <pc:docMk/>
            <pc:sldMk cId="505985079" sldId="2716"/>
            <ac:spMk id="2" creationId="{53D43ED6-E363-4F6D-9F22-3FACEB31B751}"/>
          </ac:spMkLst>
        </pc:spChg>
        <pc:spChg chg="mod">
          <ac:chgData name="Segar, Wayne" userId="928a7808-81e7-49ee-b9e8-10f22b65d284" providerId="ADAL" clId="{D1FB87B0-86FB-494C-A736-1A5B51B14A6E}" dt="2019-07-19T20:23:09.663" v="3434" actId="20577"/>
          <ac:spMkLst>
            <pc:docMk/>
            <pc:sldMk cId="505985079" sldId="2716"/>
            <ac:spMk id="3" creationId="{E3820F55-3503-4B18-AE35-8921849EBB72}"/>
          </ac:spMkLst>
        </pc:spChg>
        <pc:picChg chg="add mod">
          <ac:chgData name="Segar, Wayne" userId="928a7808-81e7-49ee-b9e8-10f22b65d284" providerId="ADAL" clId="{D1FB87B0-86FB-494C-A736-1A5B51B14A6E}" dt="2019-07-19T20:22:53.770" v="3423" actId="1076"/>
          <ac:picMkLst>
            <pc:docMk/>
            <pc:sldMk cId="505985079" sldId="2716"/>
            <ac:picMk id="3074" creationId="{4B44B957-E241-4912-9C44-4710870135CD}"/>
          </ac:picMkLst>
        </pc:picChg>
      </pc:sldChg>
      <pc:sldChg chg="modSp add">
        <pc:chgData name="Segar, Wayne" userId="928a7808-81e7-49ee-b9e8-10f22b65d284" providerId="ADAL" clId="{D1FB87B0-86FB-494C-A736-1A5B51B14A6E}" dt="2019-07-19T20:27:27.093" v="4066" actId="20577"/>
        <pc:sldMkLst>
          <pc:docMk/>
          <pc:sldMk cId="3321530860" sldId="2717"/>
        </pc:sldMkLst>
        <pc:spChg chg="mod">
          <ac:chgData name="Segar, Wayne" userId="928a7808-81e7-49ee-b9e8-10f22b65d284" providerId="ADAL" clId="{D1FB87B0-86FB-494C-A736-1A5B51B14A6E}" dt="2019-07-19T20:23:56.084" v="3499" actId="20577"/>
          <ac:spMkLst>
            <pc:docMk/>
            <pc:sldMk cId="3321530860" sldId="2717"/>
            <ac:spMk id="2" creationId="{07F14517-E96C-48D5-9A7C-C9907AAA5B5A}"/>
          </ac:spMkLst>
        </pc:spChg>
        <pc:spChg chg="mod">
          <ac:chgData name="Segar, Wayne" userId="928a7808-81e7-49ee-b9e8-10f22b65d284" providerId="ADAL" clId="{D1FB87B0-86FB-494C-A736-1A5B51B14A6E}" dt="2019-07-19T20:27:27.093" v="4066" actId="20577"/>
          <ac:spMkLst>
            <pc:docMk/>
            <pc:sldMk cId="3321530860" sldId="2717"/>
            <ac:spMk id="3" creationId="{C24F599C-49A2-4061-B1C2-9C98FD8CCA7E}"/>
          </ac:spMkLst>
        </pc:spChg>
      </pc:sldChg>
      <pc:sldChg chg="modSp add">
        <pc:chgData name="Segar, Wayne" userId="928a7808-81e7-49ee-b9e8-10f22b65d284" providerId="ADAL" clId="{D1FB87B0-86FB-494C-A736-1A5B51B14A6E}" dt="2019-07-19T20:29:06.472" v="4105" actId="12"/>
        <pc:sldMkLst>
          <pc:docMk/>
          <pc:sldMk cId="4115961154" sldId="2718"/>
        </pc:sldMkLst>
        <pc:spChg chg="mod">
          <ac:chgData name="Segar, Wayne" userId="928a7808-81e7-49ee-b9e8-10f22b65d284" providerId="ADAL" clId="{D1FB87B0-86FB-494C-A736-1A5B51B14A6E}" dt="2019-07-19T20:28:50.671" v="4088" actId="20577"/>
          <ac:spMkLst>
            <pc:docMk/>
            <pc:sldMk cId="4115961154" sldId="2718"/>
            <ac:spMk id="2" creationId="{9D21B02E-1C18-4614-983A-86E1F50E8554}"/>
          </ac:spMkLst>
        </pc:spChg>
        <pc:spChg chg="mod">
          <ac:chgData name="Segar, Wayne" userId="928a7808-81e7-49ee-b9e8-10f22b65d284" providerId="ADAL" clId="{D1FB87B0-86FB-494C-A736-1A5B51B14A6E}" dt="2019-07-19T20:29:06.472" v="4105" actId="12"/>
          <ac:spMkLst>
            <pc:docMk/>
            <pc:sldMk cId="4115961154" sldId="2718"/>
            <ac:spMk id="3" creationId="{739E3B7A-02BF-45BE-B739-85D55D90D219}"/>
          </ac:spMkLst>
        </pc:spChg>
      </pc:sldChg>
      <pc:sldChg chg="delSp modSp add">
        <pc:chgData name="Segar, Wayne" userId="928a7808-81e7-49ee-b9e8-10f22b65d284" providerId="ADAL" clId="{D1FB87B0-86FB-494C-A736-1A5B51B14A6E}" dt="2019-07-19T20:30:10.299" v="4176" actId="20577"/>
        <pc:sldMkLst>
          <pc:docMk/>
          <pc:sldMk cId="3235716731" sldId="2719"/>
        </pc:sldMkLst>
        <pc:spChg chg="mod">
          <ac:chgData name="Segar, Wayne" userId="928a7808-81e7-49ee-b9e8-10f22b65d284" providerId="ADAL" clId="{D1FB87B0-86FB-494C-A736-1A5B51B14A6E}" dt="2019-07-19T20:30:10.299" v="4176" actId="20577"/>
          <ac:spMkLst>
            <pc:docMk/>
            <pc:sldMk cId="3235716731" sldId="2719"/>
            <ac:spMk id="2" creationId="{78259B13-5C05-4B8B-8964-C0670EE362E6}"/>
          </ac:spMkLst>
        </pc:spChg>
        <pc:spChg chg="del">
          <ac:chgData name="Segar, Wayne" userId="928a7808-81e7-49ee-b9e8-10f22b65d284" providerId="ADAL" clId="{D1FB87B0-86FB-494C-A736-1A5B51B14A6E}" dt="2019-07-19T20:29:57.469" v="4109" actId="478"/>
          <ac:spMkLst>
            <pc:docMk/>
            <pc:sldMk cId="3235716731" sldId="2719"/>
            <ac:spMk id="3" creationId="{F1D64030-8024-494B-A89A-F6AAC832E7F9}"/>
          </ac:spMkLst>
        </pc:spChg>
      </pc:sldChg>
      <pc:sldChg chg="addSp delSp modSp add">
        <pc:chgData name="Segar, Wayne" userId="928a7808-81e7-49ee-b9e8-10f22b65d284" providerId="ADAL" clId="{D1FB87B0-86FB-494C-A736-1A5B51B14A6E}" dt="2019-07-19T20:32:00.026" v="4347" actId="164"/>
        <pc:sldMkLst>
          <pc:docMk/>
          <pc:sldMk cId="1301412360" sldId="2720"/>
        </pc:sldMkLst>
        <pc:spChg chg="mod">
          <ac:chgData name="Segar, Wayne" userId="928a7808-81e7-49ee-b9e8-10f22b65d284" providerId="ADAL" clId="{D1FB87B0-86FB-494C-A736-1A5B51B14A6E}" dt="2019-07-19T20:30:22.817" v="4197" actId="20577"/>
          <ac:spMkLst>
            <pc:docMk/>
            <pc:sldMk cId="1301412360" sldId="2720"/>
            <ac:spMk id="2" creationId="{59ACE291-C899-4282-91AC-526071F33E3B}"/>
          </ac:spMkLst>
        </pc:spChg>
        <pc:spChg chg="mod">
          <ac:chgData name="Segar, Wayne" userId="928a7808-81e7-49ee-b9e8-10f22b65d284" providerId="ADAL" clId="{D1FB87B0-86FB-494C-A736-1A5B51B14A6E}" dt="2019-07-19T20:30:51.583" v="4337" actId="20577"/>
          <ac:spMkLst>
            <pc:docMk/>
            <pc:sldMk cId="1301412360" sldId="2720"/>
            <ac:spMk id="3" creationId="{02DE6067-EB71-4B53-ADB0-D6481C318F14}"/>
          </ac:spMkLst>
        </pc:spChg>
        <pc:spChg chg="add mod">
          <ac:chgData name="Segar, Wayne" userId="928a7808-81e7-49ee-b9e8-10f22b65d284" providerId="ADAL" clId="{D1FB87B0-86FB-494C-A736-1A5B51B14A6E}" dt="2019-07-19T20:32:00.026" v="4347" actId="164"/>
          <ac:spMkLst>
            <pc:docMk/>
            <pc:sldMk cId="1301412360" sldId="2720"/>
            <ac:spMk id="5" creationId="{D87B13AB-5F56-4894-A9D6-4474E2F773C4}"/>
          </ac:spMkLst>
        </pc:spChg>
        <pc:grpChg chg="add mod">
          <ac:chgData name="Segar, Wayne" userId="928a7808-81e7-49ee-b9e8-10f22b65d284" providerId="ADAL" clId="{D1FB87B0-86FB-494C-A736-1A5B51B14A6E}" dt="2019-07-19T20:32:00.026" v="4347" actId="164"/>
          <ac:grpSpMkLst>
            <pc:docMk/>
            <pc:sldMk cId="1301412360" sldId="2720"/>
            <ac:grpSpMk id="7" creationId="{98B6E2C4-16DA-4779-A56F-F1BF51EB1F03}"/>
          </ac:grpSpMkLst>
        </pc:grpChg>
        <pc:picChg chg="add del">
          <ac:chgData name="Segar, Wayne" userId="928a7808-81e7-49ee-b9e8-10f22b65d284" providerId="ADAL" clId="{D1FB87B0-86FB-494C-A736-1A5B51B14A6E}" dt="2019-07-19T20:31:46.442" v="4342" actId="478"/>
          <ac:picMkLst>
            <pc:docMk/>
            <pc:sldMk cId="1301412360" sldId="2720"/>
            <ac:picMk id="4" creationId="{6BA2F2C2-44B9-4F91-A359-7E6BEB995BFC}"/>
          </ac:picMkLst>
        </pc:picChg>
        <pc:picChg chg="add mod ord">
          <ac:chgData name="Segar, Wayne" userId="928a7808-81e7-49ee-b9e8-10f22b65d284" providerId="ADAL" clId="{D1FB87B0-86FB-494C-A736-1A5B51B14A6E}" dt="2019-07-19T20:32:00.026" v="4347" actId="164"/>
          <ac:picMkLst>
            <pc:docMk/>
            <pc:sldMk cId="1301412360" sldId="2720"/>
            <ac:picMk id="6" creationId="{E847A255-612D-4C34-BD19-22588D355D78}"/>
          </ac:picMkLst>
        </pc:picChg>
      </pc:sldChg>
      <pc:sldChg chg="addSp delSp modSp add">
        <pc:chgData name="Segar, Wayne" userId="928a7808-81e7-49ee-b9e8-10f22b65d284" providerId="ADAL" clId="{D1FB87B0-86FB-494C-A736-1A5B51B14A6E}" dt="2019-07-19T20:38:39.997" v="4392" actId="1076"/>
        <pc:sldMkLst>
          <pc:docMk/>
          <pc:sldMk cId="2846945898" sldId="2721"/>
        </pc:sldMkLst>
        <pc:spChg chg="mod">
          <ac:chgData name="Segar, Wayne" userId="928a7808-81e7-49ee-b9e8-10f22b65d284" providerId="ADAL" clId="{D1FB87B0-86FB-494C-A736-1A5B51B14A6E}" dt="2019-07-19T20:38:03.498" v="4388" actId="20577"/>
          <ac:spMkLst>
            <pc:docMk/>
            <pc:sldMk cId="2846945898" sldId="2721"/>
            <ac:spMk id="2" creationId="{5F0B1023-5AA0-4E08-A8A7-5CF4AC2B36EA}"/>
          </ac:spMkLst>
        </pc:spChg>
        <pc:spChg chg="del">
          <ac:chgData name="Segar, Wayne" userId="928a7808-81e7-49ee-b9e8-10f22b65d284" providerId="ADAL" clId="{D1FB87B0-86FB-494C-A736-1A5B51B14A6E}" dt="2019-07-19T20:38:21.169" v="4390" actId="478"/>
          <ac:spMkLst>
            <pc:docMk/>
            <pc:sldMk cId="2846945898" sldId="2721"/>
            <ac:spMk id="3" creationId="{A1D01874-B3F8-4D27-BDCA-70D23EBFE854}"/>
          </ac:spMkLst>
        </pc:spChg>
        <pc:picChg chg="add mod">
          <ac:chgData name="Segar, Wayne" userId="928a7808-81e7-49ee-b9e8-10f22b65d284" providerId="ADAL" clId="{D1FB87B0-86FB-494C-A736-1A5B51B14A6E}" dt="2019-07-19T20:38:39.997" v="4392" actId="1076"/>
          <ac:picMkLst>
            <pc:docMk/>
            <pc:sldMk cId="2846945898" sldId="2721"/>
            <ac:picMk id="4" creationId="{FD982C73-F70C-4177-B115-664A9DBE62E6}"/>
          </ac:picMkLst>
        </pc:picChg>
      </pc:sldChg>
      <pc:sldChg chg="modSp add">
        <pc:chgData name="Segar, Wayne" userId="928a7808-81e7-49ee-b9e8-10f22b65d284" providerId="ADAL" clId="{D1FB87B0-86FB-494C-A736-1A5B51B14A6E}" dt="2019-07-19T20:39:19.130" v="4401" actId="20577"/>
        <pc:sldMkLst>
          <pc:docMk/>
          <pc:sldMk cId="315830239" sldId="2722"/>
        </pc:sldMkLst>
        <pc:spChg chg="mod">
          <ac:chgData name="Segar, Wayne" userId="928a7808-81e7-49ee-b9e8-10f22b65d284" providerId="ADAL" clId="{D1FB87B0-86FB-494C-A736-1A5B51B14A6E}" dt="2019-07-19T20:39:19.130" v="4401" actId="20577"/>
          <ac:spMkLst>
            <pc:docMk/>
            <pc:sldMk cId="315830239" sldId="2722"/>
            <ac:spMk id="2" creationId="{C33A8351-FB5C-48A4-AF60-547A148587E0}"/>
          </ac:spMkLst>
        </pc:spChg>
      </pc:sldChg>
      <pc:sldChg chg="modSp add">
        <pc:chgData name="Segar, Wayne" userId="928a7808-81e7-49ee-b9e8-10f22b65d284" providerId="ADAL" clId="{D1FB87B0-86FB-494C-A736-1A5B51B14A6E}" dt="2019-07-19T20:41:01.880" v="4708" actId="20577"/>
        <pc:sldMkLst>
          <pc:docMk/>
          <pc:sldMk cId="3466434796" sldId="2723"/>
        </pc:sldMkLst>
        <pc:spChg chg="mod">
          <ac:chgData name="Segar, Wayne" userId="928a7808-81e7-49ee-b9e8-10f22b65d284" providerId="ADAL" clId="{D1FB87B0-86FB-494C-A736-1A5B51B14A6E}" dt="2019-07-19T20:39:35.059" v="4416" actId="20577"/>
          <ac:spMkLst>
            <pc:docMk/>
            <pc:sldMk cId="3466434796" sldId="2723"/>
            <ac:spMk id="2" creationId="{9A24C40F-5F2F-4312-8627-EBE1DA0817DA}"/>
          </ac:spMkLst>
        </pc:spChg>
        <pc:spChg chg="mod">
          <ac:chgData name="Segar, Wayne" userId="928a7808-81e7-49ee-b9e8-10f22b65d284" providerId="ADAL" clId="{D1FB87B0-86FB-494C-A736-1A5B51B14A6E}" dt="2019-07-19T20:41:01.880" v="4708" actId="20577"/>
          <ac:spMkLst>
            <pc:docMk/>
            <pc:sldMk cId="3466434796" sldId="2723"/>
            <ac:spMk id="3" creationId="{3EE62568-237B-4B1F-ABC0-462B2AC9ABC9}"/>
          </ac:spMkLst>
        </pc:spChg>
      </pc:sldChg>
      <pc:sldChg chg="add">
        <pc:chgData name="Segar, Wayne" userId="928a7808-81e7-49ee-b9e8-10f22b65d284" providerId="ADAL" clId="{D1FB87B0-86FB-494C-A736-1A5B51B14A6E}" dt="2019-07-19T20:41:12.290" v="4711"/>
        <pc:sldMkLst>
          <pc:docMk/>
          <pc:sldMk cId="4208018207" sldId="27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016E-9A84-41A9-99C9-4B66C217CEC4}" type="datetimeFigureOut">
              <a:rPr lang="en-US" smtClean="0"/>
              <a:t>8/26/2019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3A591-9B9D-4380-8777-0F91ABAFD89F}" type="slidenum">
              <a:rPr lang="en-US" smtClean="0"/>
              <a:t>‹#›</a:t>
            </a:fld>
            <a:endParaRPr lang="en-US"/>
          </a:p>
        </p:txBody>
      </p:sp>
    </p:spTree>
    <p:extLst>
      <p:ext uri="{BB962C8B-B14F-4D97-AF65-F5344CB8AC3E}">
        <p14:creationId xmlns:p14="http://schemas.microsoft.com/office/powerpoint/2010/main" val="781101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341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31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ver slide (no present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p:nvPicPr>
        <p:blipFill rotWithShape="1">
          <a:blip r:embed="rId2">
            <a:alphaModFix/>
          </a:blip>
          <a:srcRect l="36648" t="-4717" r="35664" b="56705"/>
          <a:stretch/>
        </p:blipFill>
        <p:spPr>
          <a:xfrm rot="16200000">
            <a:off x="3396205" y="-1934132"/>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8847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7"/>
                                        </p:tgtEl>
                                      </p:cBhvr>
                                    </p:animEffect>
                                    <p:animScale>
                                      <p:cBhvr>
                                        <p:cTn id="10" dur="100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ver slide (1 presenter)">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5818248" y="288653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7726680" y="1580357"/>
            <a:ext cx="4465307" cy="3697287"/>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200" y="681991"/>
            <a:ext cx="461772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142175"/>
            <a:ext cx="461772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6" name="Straight Connector 15">
            <a:extLst>
              <a:ext uri="{FF2B5EF4-FFF2-40B4-BE49-F238E27FC236}">
                <a16:creationId xmlns:a16="http://schemas.microsoft.com/office/drawing/2014/main" id="{2AF7A2F2-ED27-C746-8CEC-9562FCC046BA}"/>
              </a:ext>
            </a:extLst>
          </p:cNvPr>
          <p:cNvCxnSpPr>
            <a:cxnSpLocks/>
          </p:cNvCxnSpPr>
          <p:nvPr/>
        </p:nvCxnSpPr>
        <p:spPr>
          <a:xfrm>
            <a:off x="934450" y="3587793"/>
            <a:ext cx="452147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1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upRight)">
                                      <p:cBhvr>
                                        <p:cTn id="7" dur="1000"/>
                                        <p:tgtEl>
                                          <p:spTgt spid="16"/>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ver slide (2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519684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33160"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33160"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497824"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497824"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33109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ver slide (3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44954"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47049"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47049"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endParaRPr lang="en-US" dirty="0"/>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4982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ver slide (4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45028"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46630"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46630"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46630"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2392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FD797729-DB87-9940-906F-E934CC1642E3}"/>
              </a:ext>
            </a:extLst>
          </p:cNvPr>
          <p:cNvPicPr>
            <a:picLocks noChangeAspect="1"/>
          </p:cNvPicPr>
          <p:nvPr/>
        </p:nvPicPr>
        <p:blipFill rotWithShape="1">
          <a:blip r:embed="rId2">
            <a:alphaModFix/>
          </a:blip>
          <a:srcRect l="38177" t="6498" r="29419" b="29677"/>
          <a:stretch/>
        </p:blipFill>
        <p:spPr>
          <a:xfrm rot="16200000">
            <a:off x="2666999" y="-2663338"/>
            <a:ext cx="6858001" cy="12192000"/>
          </a:xfrm>
          <a:prstGeom prst="rect">
            <a:avLst/>
          </a:prstGeom>
          <a:effectLst/>
        </p:spPr>
      </p:pic>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416735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6"/>
                                        </p:tgtEl>
                                      </p:cBhvr>
                                    </p:animEffect>
                                    <p:animScale>
                                      <p:cBhvr>
                                        <p:cTn id="7" dur="100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66101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84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par>
                          <p:cTn id="8" fill="hold">
                            <p:stCondLst>
                              <p:cond delay="1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9"/>
                                        </p:tgtEl>
                                      </p:cBhvr>
                                    </p:animEffect>
                                    <p:animScale>
                                      <p:cBhvr>
                                        <p:cTn id="11" dur="10000" autoRev="1" fill="hold"/>
                                        <p:tgtEl>
                                          <p:spTgt spid="9"/>
                                        </p:tgtEl>
                                      </p:cBhvr>
                                      <p:by x="105000" y="105000"/>
                                    </p:animScale>
                                  </p:childTnLst>
                                </p:cTn>
                              </p:par>
                            </p:childTnLst>
                          </p:cTn>
                        </p:par>
                        <p:par>
                          <p:cTn id="12" fill="hold">
                            <p:stCondLst>
                              <p:cond delay="29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10"/>
                                        </p:tgtEl>
                                      </p:cBhvr>
                                    </p:animEffect>
                                    <p:animScale>
                                      <p:cBhvr>
                                        <p:cTn id="15" dur="10000" autoRev="1" fill="hold"/>
                                        <p:tgtEl>
                                          <p:spTgt spid="10"/>
                                        </p:tgtEl>
                                      </p:cBhvr>
                                      <p:by x="105000" y="105000"/>
                                    </p:animScale>
                                  </p:childTnLst>
                                </p:cTn>
                              </p:par>
                            </p:childTnLst>
                          </p:cTn>
                        </p:par>
                        <p:par>
                          <p:cTn id="16" fill="hold">
                            <p:stCondLst>
                              <p:cond delay="57000"/>
                            </p:stCondLst>
                            <p:childTnLst>
                              <p:par>
                                <p:cTn id="17" presetID="26" presetClass="emph" presetSubtype="0" repeatCount="indefinite" fill="hold" nodeType="afterEffect">
                                  <p:stCondLst>
                                    <p:cond delay="0"/>
                                  </p:stCondLst>
                                  <p:childTnLst>
                                    <p:animEffect transition="out" filter="fade">
                                      <p:cBhvr>
                                        <p:cTn id="18" dur="20000" tmFilter="0, 0; .2, .5; .8, .5; 1, 0"/>
                                        <p:tgtEl>
                                          <p:spTgt spid="8"/>
                                        </p:tgtEl>
                                      </p:cBhvr>
                                    </p:animEffect>
                                    <p:animScale>
                                      <p:cBhvr>
                                        <p:cTn id="19"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252366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8000"/>
                                  </p:stCondLst>
                                  <p:childTnLst>
                                    <p:animEffect transition="out" filter="fade">
                                      <p:cBhvr>
                                        <p:cTn id="6" dur="20000" tmFilter="0, 0; .2, .5; .8, .5; 1, 0"/>
                                        <p:tgtEl>
                                          <p:spTgt spid="11"/>
                                        </p:tgtEl>
                                      </p:cBhvr>
                                    </p:animEffect>
                                    <p:animScale>
                                      <p:cBhvr>
                                        <p:cTn id="7" dur="10000" autoRev="1" fill="hold"/>
                                        <p:tgtEl>
                                          <p:spTgt spid="11"/>
                                        </p:tgtEl>
                                      </p:cBhvr>
                                      <p:by x="105000" y="105000"/>
                                    </p:animScale>
                                  </p:childTnLst>
                                </p:cTn>
                              </p:par>
                            </p:childTnLst>
                          </p:cTn>
                        </p:par>
                        <p:par>
                          <p:cTn id="8" fill="hold">
                            <p:stCondLst>
                              <p:cond delay="28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5"/>
                                        </p:tgtEl>
                                      </p:cBhvr>
                                    </p:animEffect>
                                    <p:animScale>
                                      <p:cBhvr>
                                        <p:cTn id="11" dur="10000" autoRev="1" fill="hold"/>
                                        <p:tgtEl>
                                          <p:spTgt spid="5"/>
                                        </p:tgtEl>
                                      </p:cBhvr>
                                      <p:by x="105000" y="105000"/>
                                    </p:animScale>
                                  </p:childTnLst>
                                </p:cTn>
                              </p:par>
                            </p:childTnLst>
                          </p:cTn>
                        </p:par>
                        <p:par>
                          <p:cTn id="12" fill="hold">
                            <p:stCondLst>
                              <p:cond delay="56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8"/>
                                        </p:tgtEl>
                                      </p:cBhvr>
                                    </p:animEffect>
                                    <p:animScale>
                                      <p:cBhvr>
                                        <p:cTn id="15"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p:nvPicPr>
        <p:blipFill rotWithShape="1">
          <a:blip r:embed="rId2">
            <a:alphaModFix/>
          </a:blip>
          <a:srcRect l="36648" t="-10716" r="35664" b="62704"/>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endParaRPr lang="en-US" dirty="0"/>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719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9"/>
                                        </p:tgtEl>
                                      </p:cBhvr>
                                    </p:animEffect>
                                    <p:animScale>
                                      <p:cBhvr>
                                        <p:cTn id="7" dur="10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921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3739924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45428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9"/>
                                        </p:tgtEl>
                                      </p:cBhvr>
                                    </p:animEffect>
                                    <p:animScale>
                                      <p:cBhvr>
                                        <p:cTn id="7" dur="1000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2171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2"/>
                                        </p:tgtEl>
                                      </p:cBhvr>
                                    </p:animEffect>
                                    <p:animScale>
                                      <p:cBhvr>
                                        <p:cTn id="7" dur="10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797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21"/>
                                        </p:tgtEl>
                                      </p:cBhvr>
                                    </p:animEffect>
                                    <p:animScale>
                                      <p:cBhvr>
                                        <p:cTn id="7" dur="1000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4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7700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par>
                                <p:cTn id="13" presetID="26" presetClass="emph" presetSubtype="0" repeatCount="indefinite" fill="hold" nodeType="withEffect">
                                  <p:stCondLst>
                                    <p:cond delay="0"/>
                                  </p:stCondLst>
                                  <p:childTnLst>
                                    <p:animEffect transition="out" filter="fade">
                                      <p:cBhvr>
                                        <p:cTn id="14" dur="20000" tmFilter="0, 0; .2, .5; .8, .5; 1, 0"/>
                                        <p:tgtEl>
                                          <p:spTgt spid="7"/>
                                        </p:tgtEl>
                                      </p:cBhvr>
                                    </p:animEffect>
                                    <p:animScale>
                                      <p:cBhvr>
                                        <p:cTn id="15" dur="10000" autoRev="1" fill="hold"/>
                                        <p:tgtEl>
                                          <p:spTgt spid="7"/>
                                        </p:tgtEl>
                                      </p:cBhvr>
                                      <p:by x="105000" y="105000"/>
                                    </p:animScale>
                                  </p:childTnLst>
                                </p:cTn>
                              </p:par>
                            </p:childTnLst>
                          </p:cTn>
                        </p:par>
                        <p:par>
                          <p:cTn id="16" fill="hold">
                            <p:stCondLst>
                              <p:cond delay="20000"/>
                            </p:stCondLst>
                            <p:childTnLst>
                              <p:par>
                                <p:cTn id="17" presetID="26" presetClass="emph" presetSubtype="0" repeatCount="indefinite" fill="hold" nodeType="afterEffect">
                                  <p:stCondLst>
                                    <p:cond delay="10000"/>
                                  </p:stCondLst>
                                  <p:childTnLst>
                                    <p:animEffect transition="out" filter="fade">
                                      <p:cBhvr>
                                        <p:cTn id="18" dur="20000" tmFilter="0, 0; .2, .5; .8, .5; 1, 0"/>
                                        <p:tgtEl>
                                          <p:spTgt spid="5"/>
                                        </p:tgtEl>
                                      </p:cBhvr>
                                    </p:animEffect>
                                    <p:animScale>
                                      <p:cBhvr>
                                        <p:cTn id="19" dur="10000" autoRev="1" fill="hold"/>
                                        <p:tgtEl>
                                          <p:spTgt spid="5"/>
                                        </p:tgtEl>
                                      </p:cBhvr>
                                      <p:by x="105000" y="105000"/>
                                    </p:animScale>
                                  </p:childTnLst>
                                </p:cTn>
                              </p:par>
                            </p:childTnLst>
                          </p:cTn>
                        </p:par>
                        <p:par>
                          <p:cTn id="20" fill="hold">
                            <p:stCondLst>
                              <p:cond delay="50000"/>
                            </p:stCondLst>
                            <p:childTnLst>
                              <p:par>
                                <p:cTn id="21" presetID="26" presetClass="emph" presetSubtype="0" repeatCount="indefinite" fill="hold" nodeType="afterEffect">
                                  <p:stCondLst>
                                    <p:cond delay="10000"/>
                                  </p:stCondLst>
                                  <p:childTnLst>
                                    <p:animEffect transition="out" filter="fade">
                                      <p:cBhvr>
                                        <p:cTn id="22" dur="20000" tmFilter="0, 0; .2, .5; .8, .5; 1, 0"/>
                                        <p:tgtEl>
                                          <p:spTgt spid="8"/>
                                        </p:tgtEl>
                                      </p:cBhvr>
                                    </p:animEffect>
                                    <p:animScale>
                                      <p:cBhvr>
                                        <p:cTn id="23"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9262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88095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716887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55464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7429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8250007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299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8532451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5181158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tx1">
                    <a:lumMod val="85000"/>
                    <a:lumOff val="1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chemeClr val="bg1"/>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chemeClr val="bg1"/>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39644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solidFill>
                  <a:srgbClr val="0F1419"/>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38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5185539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7835992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9321895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10304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8525600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9457142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047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3245795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103817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36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1973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EW 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1"/>
            <a:ext cx="1873469" cy="6858000"/>
          </a:xfrm>
          <a:prstGeom prst="rect">
            <a:avLst/>
          </a:prstGeom>
          <a:gradFill>
            <a:gsLst>
              <a:gs pos="8000">
                <a:schemeClr val="tx1">
                  <a:lumMod val="95000"/>
                  <a:lumOff val="5000"/>
                </a:schemeClr>
              </a:gs>
              <a:gs pos="76000">
                <a:schemeClr val="tx1">
                  <a:lumMod val="85000"/>
                  <a:lumOff val="15000"/>
                </a:schemeClr>
              </a:gs>
              <a:gs pos="100000">
                <a:schemeClr val="tx1">
                  <a:lumMod val="75000"/>
                  <a:lumOff val="2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31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8.xml"/><Relationship Id="rId7"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4.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50646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557434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8" presetClass="entr" presetSubtype="3"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strips(upRight)">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hf sldNum="0" hdr="0" ftr="0" dt="0"/>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450839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8638040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8" presetClass="entr" presetSubtype="3"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strips(upRight)">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dynatrace-acm/dtacmworkshop" TargetMode="Externa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104.197.12.209:8080/" TargetMode="Externa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jenkinsci/performance-signature-dynatrace-plugin/blob/master/README.md" TargetMode="Externa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hyperlink" Target="https://asdfa.dynatrace-managed.com/e/asdfafa" TargetMode="External"/><Relationship Id="rId2" Type="http://schemas.openxmlformats.org/officeDocument/2006/relationships/hyperlink" Target="https://xxxxxxxx.live.dynatrace.com/" TargetMode="Externa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26.xml"/><Relationship Id="rId6" Type="http://schemas.openxmlformats.org/officeDocument/2006/relationships/image" Target="../media/image9.svg"/><Relationship Id="rId11" Type="http://schemas.openxmlformats.org/officeDocument/2006/relationships/image" Target="../media/image14.tiff"/><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cks.weave.works/" TargetMode="Externa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187-4270-4701-AC9C-38E86F9DEB67}"/>
              </a:ext>
            </a:extLst>
          </p:cNvPr>
          <p:cNvSpPr>
            <a:spLocks noGrp="1"/>
          </p:cNvSpPr>
          <p:nvPr>
            <p:ph type="ctrTitle"/>
          </p:nvPr>
        </p:nvSpPr>
        <p:spPr>
          <a:xfrm>
            <a:off x="838199" y="1067503"/>
            <a:ext cx="9572626" cy="1927481"/>
          </a:xfrm>
        </p:spPr>
        <p:txBody>
          <a:bodyPr>
            <a:normAutofit/>
          </a:bodyPr>
          <a:lstStyle/>
          <a:p>
            <a:r>
              <a:rPr lang="en-US" dirty="0"/>
              <a:t>Dynatrace Unbreakable Pipeline</a:t>
            </a:r>
          </a:p>
        </p:txBody>
      </p:sp>
      <p:sp>
        <p:nvSpPr>
          <p:cNvPr id="5" name="Subtitle 4">
            <a:extLst>
              <a:ext uri="{FF2B5EF4-FFF2-40B4-BE49-F238E27FC236}">
                <a16:creationId xmlns:a16="http://schemas.microsoft.com/office/drawing/2014/main" id="{106EE7C7-2F47-42DE-AF50-AF1C1A687009}"/>
              </a:ext>
            </a:extLst>
          </p:cNvPr>
          <p:cNvSpPr>
            <a:spLocks noGrp="1"/>
          </p:cNvSpPr>
          <p:nvPr>
            <p:ph type="subTitle" idx="1"/>
          </p:nvPr>
        </p:nvSpPr>
        <p:spPr/>
        <p:txBody>
          <a:bodyPr/>
          <a:lstStyle/>
          <a:p>
            <a:r>
              <a:rPr lang="en-US" dirty="0"/>
              <a:t>GKE, Jenkins</a:t>
            </a:r>
          </a:p>
        </p:txBody>
      </p:sp>
    </p:spTree>
    <p:extLst>
      <p:ext uri="{BB962C8B-B14F-4D97-AF65-F5344CB8AC3E}">
        <p14:creationId xmlns:p14="http://schemas.microsoft.com/office/powerpoint/2010/main" val="356952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Login to your GCP Account</a:t>
            </a:r>
          </a:p>
          <a:p>
            <a:pPr marL="0" indent="0">
              <a:buNone/>
            </a:pPr>
            <a:endParaRPr lang="en-US" dirty="0"/>
          </a:p>
        </p:txBody>
      </p:sp>
      <p:pic>
        <p:nvPicPr>
          <p:cNvPr id="4" name="Picture 3">
            <a:extLst>
              <a:ext uri="{FF2B5EF4-FFF2-40B4-BE49-F238E27FC236}">
                <a16:creationId xmlns:a16="http://schemas.microsoft.com/office/drawing/2014/main" id="{1EFBB5D7-FF42-42E2-9283-CB66C4DD1848}"/>
              </a:ext>
            </a:extLst>
          </p:cNvPr>
          <p:cNvPicPr>
            <a:picLocks noChangeAspect="1"/>
          </p:cNvPicPr>
          <p:nvPr/>
        </p:nvPicPr>
        <p:blipFill>
          <a:blip r:embed="rId2"/>
          <a:stretch>
            <a:fillRect/>
          </a:stretch>
        </p:blipFill>
        <p:spPr>
          <a:xfrm>
            <a:off x="1855930" y="2073381"/>
            <a:ext cx="8480140" cy="410358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01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In the search box, type “Kubernetes” and select </a:t>
            </a:r>
          </a:p>
          <a:p>
            <a:pPr marL="0" indent="0">
              <a:buNone/>
            </a:pPr>
            <a:r>
              <a:rPr lang="en-US" dirty="0"/>
              <a:t>“Kubernetes Engine” from the search results</a:t>
            </a:r>
          </a:p>
          <a:p>
            <a:endParaRPr lang="en-US" dirty="0"/>
          </a:p>
          <a:p>
            <a:r>
              <a:rPr lang="en-US" dirty="0"/>
              <a:t>This may take a few minutes if this is the first time you </a:t>
            </a:r>
          </a:p>
          <a:p>
            <a:pPr marL="0" indent="0">
              <a:buNone/>
            </a:pPr>
            <a:r>
              <a:rPr lang="en-US" dirty="0"/>
              <a:t>are attempting to launch Kubernetes in this account. </a:t>
            </a:r>
          </a:p>
        </p:txBody>
      </p:sp>
      <p:pic>
        <p:nvPicPr>
          <p:cNvPr id="7" name="Picture 6">
            <a:extLst>
              <a:ext uri="{FF2B5EF4-FFF2-40B4-BE49-F238E27FC236}">
                <a16:creationId xmlns:a16="http://schemas.microsoft.com/office/drawing/2014/main" id="{DF87B238-FACF-4E4B-8677-0A195E51C31A}"/>
              </a:ext>
            </a:extLst>
          </p:cNvPr>
          <p:cNvPicPr>
            <a:picLocks noChangeAspect="1"/>
          </p:cNvPicPr>
          <p:nvPr/>
        </p:nvPicPr>
        <p:blipFill rotWithShape="1">
          <a:blip r:embed="rId2"/>
          <a:srcRect l="45717" r="43969" b="49087"/>
          <a:stretch/>
        </p:blipFill>
        <p:spPr>
          <a:xfrm>
            <a:off x="7305675" y="1269404"/>
            <a:ext cx="4772025" cy="4907559"/>
          </a:xfrm>
          <a:prstGeom prst="rect">
            <a:avLst/>
          </a:prstGeom>
        </p:spPr>
      </p:pic>
    </p:spTree>
    <p:extLst>
      <p:ext uri="{BB962C8B-B14F-4D97-AF65-F5344CB8AC3E}">
        <p14:creationId xmlns:p14="http://schemas.microsoft.com/office/powerpoint/2010/main" val="2695178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r>
              <a:rPr lang="en-US" dirty="0"/>
              <a:t>After the initial APIs are setup, your Kubernetes Engine screen should look like this (unless you already have an existing cluster setup)</a:t>
            </a:r>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GKE Cluster</a:t>
            </a:r>
          </a:p>
        </p:txBody>
      </p:sp>
      <p:pic>
        <p:nvPicPr>
          <p:cNvPr id="4" name="Picture 3">
            <a:extLst>
              <a:ext uri="{FF2B5EF4-FFF2-40B4-BE49-F238E27FC236}">
                <a16:creationId xmlns:a16="http://schemas.microsoft.com/office/drawing/2014/main" id="{183148B2-F849-499C-9888-CD8D78651A78}"/>
              </a:ext>
            </a:extLst>
          </p:cNvPr>
          <p:cNvPicPr>
            <a:picLocks noChangeAspect="1"/>
          </p:cNvPicPr>
          <p:nvPr/>
        </p:nvPicPr>
        <p:blipFill>
          <a:blip r:embed="rId2"/>
          <a:stretch>
            <a:fillRect/>
          </a:stretch>
        </p:blipFill>
        <p:spPr>
          <a:xfrm>
            <a:off x="1790700" y="2347210"/>
            <a:ext cx="8167511" cy="3910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5337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r>
              <a:rPr lang="en-US" dirty="0"/>
              <a:t>To launch and interact with our Kubernetes cluster we use </a:t>
            </a:r>
            <a:r>
              <a:rPr lang="en-US" dirty="0" err="1"/>
              <a:t>Cloudshell</a:t>
            </a:r>
            <a:endParaRPr lang="en-US" dirty="0"/>
          </a:p>
          <a:p>
            <a:pPr lvl="1"/>
            <a:r>
              <a:rPr lang="en-US" dirty="0" err="1"/>
              <a:t>Cloudshell</a:t>
            </a:r>
            <a:r>
              <a:rPr lang="en-US" dirty="0"/>
              <a:t> provides command-line access to your cloud resources directly from your browser</a:t>
            </a:r>
          </a:p>
          <a:p>
            <a:pPr lvl="1"/>
            <a:r>
              <a:rPr lang="en-US" dirty="0"/>
              <a:t>No need for a separate bastion host</a:t>
            </a:r>
          </a:p>
          <a:p>
            <a:pPr lvl="1"/>
            <a:r>
              <a:rPr lang="en-US" dirty="0"/>
              <a:t>Required tools pre-installed (git, docker, </a:t>
            </a:r>
            <a:r>
              <a:rPr lang="en-US" dirty="0" err="1"/>
              <a:t>kubectl</a:t>
            </a:r>
            <a:r>
              <a:rPr lang="en-US" dirty="0"/>
              <a:t>, etc…)</a:t>
            </a:r>
          </a:p>
          <a:p>
            <a:pPr lvl="1"/>
            <a:r>
              <a:rPr lang="en-US" dirty="0"/>
              <a:t>Persistent storage</a:t>
            </a:r>
          </a:p>
          <a:p>
            <a:pPr lvl="1"/>
            <a:endParaRPr lang="en-US" dirty="0"/>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GKE Cluster – Launching </a:t>
            </a:r>
            <a:r>
              <a:rPr lang="en-US" dirty="0" err="1"/>
              <a:t>Cloudshell</a:t>
            </a:r>
            <a:endParaRPr lang="en-US" dirty="0"/>
          </a:p>
        </p:txBody>
      </p:sp>
      <p:grpSp>
        <p:nvGrpSpPr>
          <p:cNvPr id="7" name="Group 6">
            <a:extLst>
              <a:ext uri="{FF2B5EF4-FFF2-40B4-BE49-F238E27FC236}">
                <a16:creationId xmlns:a16="http://schemas.microsoft.com/office/drawing/2014/main" id="{AD70399E-B53A-4658-AF1C-0B174C9B2CA5}"/>
              </a:ext>
            </a:extLst>
          </p:cNvPr>
          <p:cNvGrpSpPr/>
          <p:nvPr/>
        </p:nvGrpSpPr>
        <p:grpSpPr>
          <a:xfrm>
            <a:off x="7200900" y="2183729"/>
            <a:ext cx="3181350" cy="966787"/>
            <a:chOff x="8172450" y="3238500"/>
            <a:chExt cx="3181350" cy="966787"/>
          </a:xfrm>
        </p:grpSpPr>
        <p:pic>
          <p:nvPicPr>
            <p:cNvPr id="5" name="Picture 4">
              <a:extLst>
                <a:ext uri="{FF2B5EF4-FFF2-40B4-BE49-F238E27FC236}">
                  <a16:creationId xmlns:a16="http://schemas.microsoft.com/office/drawing/2014/main" id="{AE259D5B-BD8C-40CF-BCBC-798232FD27B1}"/>
                </a:ext>
              </a:extLst>
            </p:cNvPr>
            <p:cNvPicPr>
              <a:picLocks noChangeAspect="1"/>
            </p:cNvPicPr>
            <p:nvPr/>
          </p:nvPicPr>
          <p:blipFill rotWithShape="1">
            <a:blip r:embed="rId2"/>
            <a:srcRect l="47975"/>
            <a:stretch/>
          </p:blipFill>
          <p:spPr>
            <a:xfrm>
              <a:off x="8172450" y="3243262"/>
              <a:ext cx="3181350" cy="9620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69DF27E-9498-4731-99C8-478CBA07D03F}"/>
                </a:ext>
              </a:extLst>
            </p:cNvPr>
            <p:cNvSpPr/>
            <p:nvPr/>
          </p:nvSpPr>
          <p:spPr>
            <a:xfrm>
              <a:off x="8953500" y="3238500"/>
              <a:ext cx="352425" cy="438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53B932C8-DD75-441E-8519-D7E57B244C42}"/>
              </a:ext>
            </a:extLst>
          </p:cNvPr>
          <p:cNvPicPr>
            <a:picLocks noChangeAspect="1"/>
          </p:cNvPicPr>
          <p:nvPr/>
        </p:nvPicPr>
        <p:blipFill>
          <a:blip r:embed="rId3"/>
          <a:stretch>
            <a:fillRect/>
          </a:stretch>
        </p:blipFill>
        <p:spPr>
          <a:xfrm>
            <a:off x="1023937" y="3852540"/>
            <a:ext cx="10144125" cy="1714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2920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pPr lvl="1"/>
            <a:r>
              <a:rPr lang="en-US" dirty="0"/>
              <a:t>In </a:t>
            </a:r>
            <a:r>
              <a:rPr lang="en-US" dirty="0" err="1"/>
              <a:t>Cloudshell</a:t>
            </a:r>
            <a:r>
              <a:rPr lang="en-US" dirty="0"/>
              <a:t>, clone/download the following GitHub Repository:</a:t>
            </a:r>
          </a:p>
          <a:p>
            <a:pPr marL="457200" lvl="1" indent="0">
              <a:buNone/>
            </a:pPr>
            <a:r>
              <a:rPr lang="en-US" dirty="0">
                <a:hlinkClick r:id="rId2"/>
              </a:rPr>
              <a:t>https://github.com/dynatrace-acm/dtacmworkshop</a:t>
            </a:r>
            <a:endParaRPr lang="en-US" dirty="0"/>
          </a:p>
          <a:p>
            <a:pPr marL="457200" lvl="1" indent="0">
              <a:buNone/>
            </a:pPr>
            <a:endParaRPr lang="en-US" dirty="0"/>
          </a:p>
          <a:p>
            <a:pPr lvl="1"/>
            <a:r>
              <a:rPr lang="en-US" dirty="0"/>
              <a:t>This will create a folder called </a:t>
            </a:r>
            <a:r>
              <a:rPr lang="en-US" b="1" dirty="0" err="1"/>
              <a:t>dtacmworkshop</a:t>
            </a:r>
            <a:endParaRPr lang="en-US" b="1" dirty="0"/>
          </a:p>
          <a:p>
            <a:pPr lvl="1"/>
            <a:endParaRPr lang="en-US" dirty="0"/>
          </a:p>
          <a:p>
            <a:pPr lvl="1"/>
            <a:r>
              <a:rPr lang="en-US" dirty="0"/>
              <a:t>This will contain the scripts we will use for the remainder of the workshop </a:t>
            </a:r>
          </a:p>
          <a:p>
            <a:pPr lvl="1"/>
            <a:endParaRPr lang="en-US" dirty="0"/>
          </a:p>
          <a:p>
            <a:pPr lvl="1"/>
            <a:endParaRPr lang="en-US" dirty="0"/>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GKE Cluster – Cloning our repository</a:t>
            </a:r>
          </a:p>
        </p:txBody>
      </p:sp>
      <p:pic>
        <p:nvPicPr>
          <p:cNvPr id="10" name="Picture 9">
            <a:extLst>
              <a:ext uri="{FF2B5EF4-FFF2-40B4-BE49-F238E27FC236}">
                <a16:creationId xmlns:a16="http://schemas.microsoft.com/office/drawing/2014/main" id="{7C93E1D1-DF5D-4633-8EB5-BAFC8877A69B}"/>
              </a:ext>
            </a:extLst>
          </p:cNvPr>
          <p:cNvPicPr>
            <a:picLocks noChangeAspect="1"/>
          </p:cNvPicPr>
          <p:nvPr/>
        </p:nvPicPr>
        <p:blipFill>
          <a:blip r:embed="rId3"/>
          <a:stretch>
            <a:fillRect/>
          </a:stretch>
        </p:blipFill>
        <p:spPr>
          <a:xfrm>
            <a:off x="1009650" y="4043362"/>
            <a:ext cx="10172700" cy="1323975"/>
          </a:xfrm>
          <a:prstGeom prst="rect">
            <a:avLst/>
          </a:prstGeom>
        </p:spPr>
      </p:pic>
      <p:pic>
        <p:nvPicPr>
          <p:cNvPr id="11" name="Picture 10">
            <a:extLst>
              <a:ext uri="{FF2B5EF4-FFF2-40B4-BE49-F238E27FC236}">
                <a16:creationId xmlns:a16="http://schemas.microsoft.com/office/drawing/2014/main" id="{A1617F70-2365-42A3-8AB4-39EFF1BA2567}"/>
              </a:ext>
            </a:extLst>
          </p:cNvPr>
          <p:cNvPicPr>
            <a:picLocks noChangeAspect="1"/>
          </p:cNvPicPr>
          <p:nvPr/>
        </p:nvPicPr>
        <p:blipFill>
          <a:blip r:embed="rId4"/>
          <a:stretch>
            <a:fillRect/>
          </a:stretch>
        </p:blipFill>
        <p:spPr>
          <a:xfrm>
            <a:off x="0" y="5516758"/>
            <a:ext cx="12192000" cy="1232310"/>
          </a:xfrm>
          <a:prstGeom prst="rect">
            <a:avLst/>
          </a:prstGeom>
        </p:spPr>
      </p:pic>
    </p:spTree>
    <p:extLst>
      <p:ext uri="{BB962C8B-B14F-4D97-AF65-F5344CB8AC3E}">
        <p14:creationId xmlns:p14="http://schemas.microsoft.com/office/powerpoint/2010/main" val="135073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dirty="0"/>
              <a:t>Dynatrace Credentials – Tenant ID &amp; Environment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type="body" sz="quarter" idx="10"/>
          </p:nvPr>
        </p:nvSpPr>
        <p:spPr/>
        <p:txBody>
          <a:bodyPr>
            <a:normAutofit lnSpcReduction="10000"/>
          </a:bodyPr>
          <a:lstStyle/>
          <a:p>
            <a:r>
              <a:rPr lang="en-US" dirty="0"/>
              <a:t>In order to proceed further we need to make note of our Dynatrace Tenant/Environment and API/PaaS Tokens</a:t>
            </a:r>
          </a:p>
          <a:p>
            <a:r>
              <a:rPr lang="en-US" dirty="0"/>
              <a:t>For the Tenant ID, you can find it in the first part of your URL </a:t>
            </a:r>
          </a:p>
          <a:p>
            <a:pPr lvl="1"/>
            <a:r>
              <a:rPr lang="en-CA" dirty="0"/>
              <a:t>https://&lt;TENANT_ID&gt;.live.dynatrace.com – SaaS Deployments</a:t>
            </a:r>
          </a:p>
          <a:p>
            <a:pPr lvl="2"/>
            <a:r>
              <a:rPr lang="en-CA" dirty="0"/>
              <a:t>For example, for https://jwx05250.live.dynatrace.com , Tenant ID=jwx05250</a:t>
            </a:r>
          </a:p>
          <a:p>
            <a:pPr lvl="1"/>
            <a:r>
              <a:rPr lang="en-CA" dirty="0"/>
              <a:t>https://&lt;TENANT_ID&gt;.dynatrace-managed.com</a:t>
            </a:r>
          </a:p>
          <a:p>
            <a:pPr lvl="2"/>
            <a:r>
              <a:rPr lang="en-CA" dirty="0"/>
              <a:t>For example, for https://abc123.Dynatrace-managed.com, Tenant ID=abc123</a:t>
            </a:r>
          </a:p>
          <a:p>
            <a:pPr lvl="2"/>
            <a:endParaRPr lang="en-CA" dirty="0"/>
          </a:p>
          <a:p>
            <a:r>
              <a:rPr lang="en-CA" dirty="0"/>
              <a:t>The Environment ID is only applicable for Dynatrace Managed Deployments.  You can find this value in the second half of your URL</a:t>
            </a:r>
          </a:p>
          <a:p>
            <a:pPr lvl="1"/>
            <a:r>
              <a:rPr lang="en-US" dirty="0"/>
              <a:t>https://&lt;TENANT_ID&gt;.dynatrace-managed.com/e/&lt;ENVIRONMENT_ID&gt;</a:t>
            </a:r>
          </a:p>
          <a:p>
            <a:pPr lvl="2"/>
            <a:r>
              <a:rPr lang="en-US" dirty="0"/>
              <a:t>For example, for https://abc1234.Dynatrace-managed.com/e/1234-5678, Environment ID=1234-5678 </a:t>
            </a:r>
            <a:endParaRPr lang="en-CA" dirty="0"/>
          </a:p>
          <a:p>
            <a:pPr lvl="2"/>
            <a:endParaRPr lang="en-US" dirty="0"/>
          </a:p>
          <a:p>
            <a:endParaRPr lang="en-US" dirty="0"/>
          </a:p>
        </p:txBody>
      </p:sp>
    </p:spTree>
    <p:extLst>
      <p:ext uri="{BB962C8B-B14F-4D97-AF65-F5344CB8AC3E}">
        <p14:creationId xmlns:p14="http://schemas.microsoft.com/office/powerpoint/2010/main" val="66803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API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p:txBody>
          <a:bodyPr/>
          <a:lstStyle/>
          <a:p>
            <a:r>
              <a:rPr lang="en-US" dirty="0"/>
              <a:t>Go in Settings</a:t>
            </a:r>
            <a:r>
              <a:rPr lang="en-US" dirty="0">
                <a:sym typeface="Wingdings" pitchFamily="2" charset="2"/>
              </a:rPr>
              <a:t> -&gt; Integration -&gt; Dynatrace API</a:t>
            </a:r>
          </a:p>
          <a:p>
            <a:pPr marL="800100" lvl="1" indent="-342900">
              <a:buFont typeface="+mj-lt"/>
              <a:buAutoNum type="arabicPeriod"/>
            </a:pPr>
            <a:r>
              <a:rPr lang="en-US" dirty="0">
                <a:sym typeface="Wingdings" pitchFamily="2" charset="2"/>
              </a:rPr>
              <a:t>Click on Generate Token</a:t>
            </a:r>
          </a:p>
          <a:p>
            <a:pPr marL="800100" lvl="1" indent="-342900">
              <a:buFont typeface="+mj-lt"/>
              <a:buAutoNum type="arabicPeriod"/>
            </a:pPr>
            <a:r>
              <a:rPr lang="en-US" dirty="0">
                <a:sym typeface="Wingdings" pitchFamily="2" charset="2"/>
              </a:rPr>
              <a:t>Enter a name for your token (e.g. GKE)</a:t>
            </a:r>
          </a:p>
          <a:p>
            <a:pPr marL="800100" lvl="1" indent="-342900">
              <a:buFont typeface="+mj-lt"/>
              <a:buAutoNum type="arabicPeriod"/>
            </a:pPr>
            <a:r>
              <a:rPr lang="en-US" dirty="0">
                <a:sym typeface="Wingdings" pitchFamily="2" charset="2"/>
              </a:rPr>
              <a:t>Don't forget to click on the Save button</a:t>
            </a:r>
          </a:p>
          <a:p>
            <a:endParaRPr lang="en-US" dirty="0"/>
          </a:p>
        </p:txBody>
      </p:sp>
      <p:pic>
        <p:nvPicPr>
          <p:cNvPr id="4" name="Picture 3">
            <a:extLst>
              <a:ext uri="{FF2B5EF4-FFF2-40B4-BE49-F238E27FC236}">
                <a16:creationId xmlns:a16="http://schemas.microsoft.com/office/drawing/2014/main" id="{E431F520-5CB4-4CE8-AEAD-61A7091E12C8}"/>
              </a:ext>
            </a:extLst>
          </p:cNvPr>
          <p:cNvPicPr>
            <a:picLocks noChangeAspect="1"/>
          </p:cNvPicPr>
          <p:nvPr/>
        </p:nvPicPr>
        <p:blipFill>
          <a:blip r:embed="rId2"/>
          <a:stretch>
            <a:fillRect/>
          </a:stretch>
        </p:blipFill>
        <p:spPr>
          <a:xfrm>
            <a:off x="5491079" y="1903094"/>
            <a:ext cx="6700921" cy="4954906"/>
          </a:xfrm>
          <a:prstGeom prst="rect">
            <a:avLst/>
          </a:prstGeom>
          <a:ln>
            <a:solidFill>
              <a:schemeClr val="bg2">
                <a:lumMod val="50000"/>
              </a:schemeClr>
            </a:solidFill>
          </a:ln>
        </p:spPr>
      </p:pic>
    </p:spTree>
    <p:extLst>
      <p:ext uri="{BB962C8B-B14F-4D97-AF65-F5344CB8AC3E}">
        <p14:creationId xmlns:p14="http://schemas.microsoft.com/office/powerpoint/2010/main" val="231940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PaaS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p:txBody>
          <a:bodyPr/>
          <a:lstStyle/>
          <a:p>
            <a:r>
              <a:rPr lang="en-US" dirty="0"/>
              <a:t>Go in Settings</a:t>
            </a:r>
            <a:r>
              <a:rPr lang="en-US" dirty="0">
                <a:sym typeface="Wingdings" pitchFamily="2" charset="2"/>
              </a:rPr>
              <a:t> -&gt; Integration -&gt; Platform as a Service</a:t>
            </a:r>
          </a:p>
          <a:p>
            <a:pPr marL="800100" lvl="1" indent="-342900">
              <a:buFont typeface="+mj-lt"/>
              <a:buAutoNum type="arabicPeriod"/>
            </a:pPr>
            <a:r>
              <a:rPr lang="en-US" dirty="0">
                <a:sym typeface="Wingdings" pitchFamily="2" charset="2"/>
              </a:rPr>
              <a:t>Either copy the existing </a:t>
            </a:r>
            <a:r>
              <a:rPr lang="en-US" dirty="0" err="1">
                <a:sym typeface="Wingdings" pitchFamily="2" charset="2"/>
              </a:rPr>
              <a:t>InstallerDownload</a:t>
            </a:r>
            <a:r>
              <a:rPr lang="en-US" dirty="0">
                <a:sym typeface="Wingdings" pitchFamily="2" charset="2"/>
              </a:rPr>
              <a:t> token or click on Generate Token</a:t>
            </a:r>
          </a:p>
          <a:p>
            <a:pPr marL="800100" lvl="1" indent="-342900">
              <a:buFont typeface="+mj-lt"/>
              <a:buAutoNum type="arabicPeriod"/>
            </a:pPr>
            <a:r>
              <a:rPr lang="en-US" dirty="0">
                <a:sym typeface="Wingdings" pitchFamily="2" charset="2"/>
              </a:rPr>
              <a:t>Enter a name for your token (e.g. GKE), click Save</a:t>
            </a:r>
          </a:p>
          <a:p>
            <a:endParaRPr lang="en-US" dirty="0"/>
          </a:p>
        </p:txBody>
      </p:sp>
      <p:pic>
        <p:nvPicPr>
          <p:cNvPr id="5" name="Picture 4">
            <a:extLst>
              <a:ext uri="{FF2B5EF4-FFF2-40B4-BE49-F238E27FC236}">
                <a16:creationId xmlns:a16="http://schemas.microsoft.com/office/drawing/2014/main" id="{CDC2E49F-F68C-4E76-AC01-3D381328538A}"/>
              </a:ext>
            </a:extLst>
          </p:cNvPr>
          <p:cNvPicPr>
            <a:picLocks noChangeAspect="1"/>
          </p:cNvPicPr>
          <p:nvPr/>
        </p:nvPicPr>
        <p:blipFill>
          <a:blip r:embed="rId2"/>
          <a:stretch>
            <a:fillRect/>
          </a:stretch>
        </p:blipFill>
        <p:spPr>
          <a:xfrm>
            <a:off x="2053866" y="2787957"/>
            <a:ext cx="8084268" cy="3632895"/>
          </a:xfrm>
          <a:prstGeom prst="rect">
            <a:avLst/>
          </a:prstGeom>
          <a:ln>
            <a:solidFill>
              <a:schemeClr val="bg2">
                <a:lumMod val="50000"/>
              </a:schemeClr>
            </a:solidFill>
          </a:ln>
        </p:spPr>
      </p:pic>
    </p:spTree>
    <p:extLst>
      <p:ext uri="{BB962C8B-B14F-4D97-AF65-F5344CB8AC3E}">
        <p14:creationId xmlns:p14="http://schemas.microsoft.com/office/powerpoint/2010/main" val="1363230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Creating our Credentials</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We now need to store a local copy of our Dynatrace Tenant and API info for use when creating our cluster</a:t>
            </a:r>
          </a:p>
          <a:p>
            <a:endParaRPr lang="en-US" dirty="0"/>
          </a:p>
          <a:p>
            <a:r>
              <a:rPr lang="en-US" dirty="0"/>
              <a:t>Navigate to the directory </a:t>
            </a:r>
            <a:r>
              <a:rPr lang="en-US" b="1" dirty="0"/>
              <a:t>1-Credentials </a:t>
            </a:r>
            <a:r>
              <a:rPr lang="en-US" dirty="0"/>
              <a:t>and execute the script </a:t>
            </a:r>
            <a:r>
              <a:rPr lang="en-US" b="1" dirty="0"/>
              <a:t>defineCredentials.sh</a:t>
            </a:r>
          </a:p>
          <a:p>
            <a:pPr lvl="1"/>
            <a:r>
              <a:rPr lang="en-US" dirty="0"/>
              <a:t>This will ask for your Dynatrace Tenant/Environment information as well as your API and PaaS tokens</a:t>
            </a:r>
          </a:p>
          <a:p>
            <a:pPr lvl="2"/>
            <a:r>
              <a:rPr lang="en-US" dirty="0"/>
              <a:t>These values can be obtained from your Dynatrace tenant (see previous slides)</a:t>
            </a:r>
          </a:p>
          <a:p>
            <a:pPr lvl="1"/>
            <a:r>
              <a:rPr lang="en-US" dirty="0"/>
              <a:t>Once you have entered the values and confirmed they are correct, we can move on to creating our cluster</a:t>
            </a:r>
          </a:p>
        </p:txBody>
      </p:sp>
      <p:pic>
        <p:nvPicPr>
          <p:cNvPr id="4" name="Picture 3">
            <a:extLst>
              <a:ext uri="{FF2B5EF4-FFF2-40B4-BE49-F238E27FC236}">
                <a16:creationId xmlns:a16="http://schemas.microsoft.com/office/drawing/2014/main" id="{BAA6B8B6-A279-435C-B4B1-9A5A38B23015}"/>
              </a:ext>
            </a:extLst>
          </p:cNvPr>
          <p:cNvPicPr>
            <a:picLocks noChangeAspect="1"/>
          </p:cNvPicPr>
          <p:nvPr/>
        </p:nvPicPr>
        <p:blipFill>
          <a:blip r:embed="rId2"/>
          <a:stretch>
            <a:fillRect/>
          </a:stretch>
        </p:blipFill>
        <p:spPr>
          <a:xfrm>
            <a:off x="485775" y="4638675"/>
            <a:ext cx="11220450" cy="2057400"/>
          </a:xfrm>
          <a:prstGeom prst="rect">
            <a:avLst/>
          </a:prstGeom>
        </p:spPr>
      </p:pic>
    </p:spTree>
    <p:extLst>
      <p:ext uri="{BB962C8B-B14F-4D97-AF65-F5344CB8AC3E}">
        <p14:creationId xmlns:p14="http://schemas.microsoft.com/office/powerpoint/2010/main" val="1676699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Back in your GCP account, launch a </a:t>
            </a:r>
            <a:r>
              <a:rPr lang="en-US" dirty="0" err="1"/>
              <a:t>Cloudshell</a:t>
            </a:r>
            <a:r>
              <a:rPr lang="en-US" dirty="0"/>
              <a:t> session</a:t>
            </a:r>
          </a:p>
          <a:p>
            <a:r>
              <a:rPr lang="en-US" dirty="0"/>
              <a:t>Navigate to the directory </a:t>
            </a:r>
            <a:r>
              <a:rPr lang="en-US" b="1" dirty="0"/>
              <a:t>2-CreateCluster</a:t>
            </a:r>
          </a:p>
          <a:p>
            <a:r>
              <a:rPr lang="en-US" dirty="0"/>
              <a:t>Execute the script </a:t>
            </a:r>
            <a:r>
              <a:rPr lang="en-US" b="1" dirty="0"/>
              <a:t>setupenv.sh </a:t>
            </a:r>
            <a:r>
              <a:rPr lang="en-US" dirty="0"/>
              <a:t>and confirm that your credentials are correct</a:t>
            </a:r>
          </a:p>
          <a:p>
            <a:endParaRPr lang="en-US" b="1" dirty="0"/>
          </a:p>
          <a:p>
            <a:endParaRPr lang="en-US" b="1" dirty="0"/>
          </a:p>
          <a:p>
            <a:pPr marL="457200" lvl="1" indent="0">
              <a:buNone/>
            </a:pPr>
            <a:endParaRPr lang="en-US" b="1" dirty="0"/>
          </a:p>
          <a:p>
            <a:pPr marL="457200" lvl="1" indent="0" algn="ctr">
              <a:buNone/>
            </a:pPr>
            <a:endParaRPr lang="en-US" b="1" dirty="0"/>
          </a:p>
          <a:p>
            <a:pPr marL="457200" lvl="1" indent="0" algn="ctr">
              <a:buNone/>
            </a:pPr>
            <a:r>
              <a:rPr lang="en-US" sz="2800" b="1" dirty="0"/>
              <a:t>This step will take about 10 minutes to complete</a:t>
            </a:r>
          </a:p>
          <a:p>
            <a:endParaRPr lang="en-US" b="1" dirty="0"/>
          </a:p>
          <a:p>
            <a:endParaRPr lang="en-US" b="1" dirty="0"/>
          </a:p>
          <a:p>
            <a:endParaRPr lang="en-US" b="1" dirty="0"/>
          </a:p>
          <a:p>
            <a:endParaRPr lang="en-US" b="1"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DD13ACB3-D681-431A-9FFF-0D582FC2DB3E}"/>
              </a:ext>
            </a:extLst>
          </p:cNvPr>
          <p:cNvPicPr>
            <a:picLocks noChangeAspect="1"/>
          </p:cNvPicPr>
          <p:nvPr/>
        </p:nvPicPr>
        <p:blipFill>
          <a:blip r:embed="rId2"/>
          <a:stretch>
            <a:fillRect/>
          </a:stretch>
        </p:blipFill>
        <p:spPr>
          <a:xfrm>
            <a:off x="1928812" y="3062287"/>
            <a:ext cx="8334375" cy="1304925"/>
          </a:xfrm>
          <a:prstGeom prst="rect">
            <a:avLst/>
          </a:prstGeom>
        </p:spPr>
      </p:pic>
    </p:spTree>
    <p:extLst>
      <p:ext uri="{BB962C8B-B14F-4D97-AF65-F5344CB8AC3E}">
        <p14:creationId xmlns:p14="http://schemas.microsoft.com/office/powerpoint/2010/main" val="1339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17">
            <a:extLst>
              <a:ext uri="{FF2B5EF4-FFF2-40B4-BE49-F238E27FC236}">
                <a16:creationId xmlns:a16="http://schemas.microsoft.com/office/drawing/2014/main" id="{D72628A5-7A86-4DF1-8048-2C9FE8BA4BA0}"/>
              </a:ext>
            </a:extLst>
          </p:cNvPr>
          <p:cNvSpPr/>
          <p:nvPr/>
        </p:nvSpPr>
        <p:spPr>
          <a:xfrm>
            <a:off x="569923" y="5193110"/>
            <a:ext cx="5075297" cy="1168574"/>
          </a:xfrm>
          <a:prstGeom prst="trapezoid">
            <a:avLst>
              <a:gd name="adj" fmla="val 48781"/>
            </a:avLst>
          </a:prstGeom>
          <a:solidFill>
            <a:srgbClr val="6140A3"/>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6DD1BC1D-11F0-4F60-B9CE-42927DDCC884}"/>
              </a:ext>
            </a:extLst>
          </p:cNvPr>
          <p:cNvSpPr/>
          <p:nvPr/>
        </p:nvSpPr>
        <p:spPr>
          <a:xfrm>
            <a:off x="1131033" y="5514185"/>
            <a:ext cx="393816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Multi-platform monitoring</a:t>
            </a:r>
          </a:p>
        </p:txBody>
      </p:sp>
      <p:sp>
        <p:nvSpPr>
          <p:cNvPr id="20" name="Trapezoid 19">
            <a:extLst>
              <a:ext uri="{FF2B5EF4-FFF2-40B4-BE49-F238E27FC236}">
                <a16:creationId xmlns:a16="http://schemas.microsoft.com/office/drawing/2014/main" id="{2A807D7B-C2EC-4765-AAD5-8FC9B3837BD0}"/>
              </a:ext>
            </a:extLst>
          </p:cNvPr>
          <p:cNvSpPr/>
          <p:nvPr/>
        </p:nvSpPr>
        <p:spPr>
          <a:xfrm>
            <a:off x="1224107" y="3893587"/>
            <a:ext cx="3766929" cy="1174576"/>
          </a:xfrm>
          <a:prstGeom prst="trapezoid">
            <a:avLst>
              <a:gd name="adj" fmla="val 50392"/>
            </a:avLst>
          </a:prstGeom>
          <a:solidFill>
            <a:srgbClr val="4361C8"/>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9F82ED7-9393-4783-AB85-81466B676E09}"/>
              </a:ext>
            </a:extLst>
          </p:cNvPr>
          <p:cNvSpPr/>
          <p:nvPr/>
        </p:nvSpPr>
        <p:spPr>
          <a:xfrm>
            <a:off x="1583571" y="4217233"/>
            <a:ext cx="30480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left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Quality gates</a:t>
            </a:r>
          </a:p>
        </p:txBody>
      </p:sp>
      <p:sp>
        <p:nvSpPr>
          <p:cNvPr id="22" name="Trapezoid 21">
            <a:extLst>
              <a:ext uri="{FF2B5EF4-FFF2-40B4-BE49-F238E27FC236}">
                <a16:creationId xmlns:a16="http://schemas.microsoft.com/office/drawing/2014/main" id="{C2659CFA-533C-4748-A7C2-254C588B1120}"/>
              </a:ext>
            </a:extLst>
          </p:cNvPr>
          <p:cNvSpPr/>
          <p:nvPr/>
        </p:nvSpPr>
        <p:spPr>
          <a:xfrm>
            <a:off x="1860143" y="2569291"/>
            <a:ext cx="2494857" cy="1195162"/>
          </a:xfrm>
          <a:prstGeom prst="trapezoid">
            <a:avLst>
              <a:gd name="adj" fmla="val 50392"/>
            </a:avLst>
          </a:prstGeom>
          <a:solidFill>
            <a:srgbClr val="3471DB"/>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1D71B9-3E07-4D5B-8907-A39CC52E4A77}"/>
              </a:ext>
            </a:extLst>
          </p:cNvPr>
          <p:cNvSpPr/>
          <p:nvPr/>
        </p:nvSpPr>
        <p:spPr>
          <a:xfrm>
            <a:off x="2195531" y="2772605"/>
            <a:ext cx="183294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right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Deployment Speed</a:t>
            </a:r>
          </a:p>
        </p:txBody>
      </p:sp>
      <p:sp>
        <p:nvSpPr>
          <p:cNvPr id="24" name="Freeform 5">
            <a:extLst>
              <a:ext uri="{FF2B5EF4-FFF2-40B4-BE49-F238E27FC236}">
                <a16:creationId xmlns:a16="http://schemas.microsoft.com/office/drawing/2014/main" id="{D568246A-4B8B-4187-84EF-272D3B3B0005}"/>
              </a:ext>
            </a:extLst>
          </p:cNvPr>
          <p:cNvSpPr/>
          <p:nvPr/>
        </p:nvSpPr>
        <p:spPr>
          <a:xfrm>
            <a:off x="2508384" y="1242374"/>
            <a:ext cx="1198375" cy="1212455"/>
          </a:xfrm>
          <a:custGeom>
            <a:avLst/>
            <a:gdLst>
              <a:gd name="connsiteX0" fmla="*/ 514961 w 1033495"/>
              <a:gd name="connsiteY0" fmla="*/ 6 h 973610"/>
              <a:gd name="connsiteX1" fmla="*/ 556087 w 1033495"/>
              <a:gd name="connsiteY1" fmla="*/ 33046 h 973610"/>
              <a:gd name="connsiteX2" fmla="*/ 1033495 w 1033495"/>
              <a:gd name="connsiteY2" fmla="*/ 973610 h 973610"/>
              <a:gd name="connsiteX3" fmla="*/ 0 w 1033495"/>
              <a:gd name="connsiteY3" fmla="*/ 973610 h 973610"/>
              <a:gd name="connsiteX4" fmla="*/ 477407 w 1033495"/>
              <a:gd name="connsiteY4" fmla="*/ 33046 h 973610"/>
              <a:gd name="connsiteX5" fmla="*/ 514961 w 1033495"/>
              <a:gd name="connsiteY5" fmla="*/ 6 h 9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495" h="973610">
                <a:moveTo>
                  <a:pt x="514961" y="6"/>
                </a:moveTo>
                <a:cubicBezTo>
                  <a:pt x="529265" y="-291"/>
                  <a:pt x="544164" y="10425"/>
                  <a:pt x="556087" y="33046"/>
                </a:cubicBezTo>
                <a:lnTo>
                  <a:pt x="1033495" y="973610"/>
                </a:lnTo>
                <a:lnTo>
                  <a:pt x="0" y="973610"/>
                </a:lnTo>
                <a:lnTo>
                  <a:pt x="477407" y="33046"/>
                </a:lnTo>
                <a:cubicBezTo>
                  <a:pt x="486949" y="11615"/>
                  <a:pt x="500657" y="304"/>
                  <a:pt x="514961" y="6"/>
                </a:cubicBezTo>
                <a:close/>
              </a:path>
            </a:pathLst>
          </a:custGeom>
          <a:solidFill>
            <a:srgbClr val="8A36D0"/>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AA2EF8D-0622-4FC5-B66F-3192734ED707}"/>
              </a:ext>
            </a:extLst>
          </p:cNvPr>
          <p:cNvSpPr txBox="1"/>
          <p:nvPr/>
        </p:nvSpPr>
        <p:spPr>
          <a:xfrm>
            <a:off x="2590888" y="1785608"/>
            <a:ext cx="103336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Self Healing</a:t>
            </a:r>
          </a:p>
        </p:txBody>
      </p:sp>
      <p:sp>
        <p:nvSpPr>
          <p:cNvPr id="26" name="TextBox 25">
            <a:extLst>
              <a:ext uri="{FF2B5EF4-FFF2-40B4-BE49-F238E27FC236}">
                <a16:creationId xmlns:a16="http://schemas.microsoft.com/office/drawing/2014/main" id="{43674187-98D9-40C9-869D-4A72C4DF04BB}"/>
              </a:ext>
            </a:extLst>
          </p:cNvPr>
          <p:cNvSpPr txBox="1"/>
          <p:nvPr/>
        </p:nvSpPr>
        <p:spPr>
          <a:xfrm>
            <a:off x="3789263" y="1627820"/>
            <a:ext cx="552607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Bernina Sans Light"/>
                <a:ea typeface="+mn-ea"/>
                <a:cs typeface="+mn-cs"/>
              </a:rPr>
              <a:t>Automate operations (self-healing) – auto-mitigate bad deployments in production</a:t>
            </a:r>
          </a:p>
        </p:txBody>
      </p:sp>
      <p:sp>
        <p:nvSpPr>
          <p:cNvPr id="27" name="TextBox 26">
            <a:extLst>
              <a:ext uri="{FF2B5EF4-FFF2-40B4-BE49-F238E27FC236}">
                <a16:creationId xmlns:a16="http://schemas.microsoft.com/office/drawing/2014/main" id="{1783183E-0618-40BA-8962-EA30CDDF0200}"/>
              </a:ext>
            </a:extLst>
          </p:cNvPr>
          <p:cNvSpPr txBox="1"/>
          <p:nvPr/>
        </p:nvSpPr>
        <p:spPr>
          <a:xfrm>
            <a:off x="4513550" y="2809735"/>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Bernina Sans Light"/>
                <a:ea typeface="+mn-ea"/>
                <a:cs typeface="+mn-cs"/>
              </a:rPr>
              <a:t>Automate deployment (shift-right) – push “monitoring-as-code” for auto-validation and auto-alerting</a:t>
            </a:r>
          </a:p>
        </p:txBody>
      </p:sp>
      <p:sp>
        <p:nvSpPr>
          <p:cNvPr id="28" name="TextBox 27">
            <a:extLst>
              <a:ext uri="{FF2B5EF4-FFF2-40B4-BE49-F238E27FC236}">
                <a16:creationId xmlns:a16="http://schemas.microsoft.com/office/drawing/2014/main" id="{C13188E4-9288-4E15-A50A-B3C7785702A6}"/>
              </a:ext>
            </a:extLst>
          </p:cNvPr>
          <p:cNvSpPr txBox="1"/>
          <p:nvPr/>
        </p:nvSpPr>
        <p:spPr>
          <a:xfrm>
            <a:off x="5069197" y="4105876"/>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quality (shift-left) – automate the pipeline and stop bad code changes before they reach prod</a:t>
            </a:r>
          </a:p>
        </p:txBody>
      </p:sp>
      <p:sp>
        <p:nvSpPr>
          <p:cNvPr id="29" name="TextBox 28">
            <a:extLst>
              <a:ext uri="{FF2B5EF4-FFF2-40B4-BE49-F238E27FC236}">
                <a16:creationId xmlns:a16="http://schemas.microsoft.com/office/drawing/2014/main" id="{04AACBEE-C73F-4B7F-A4C1-FC75500043FD}"/>
              </a:ext>
            </a:extLst>
          </p:cNvPr>
          <p:cNvSpPr txBox="1"/>
          <p:nvPr/>
        </p:nvSpPr>
        <p:spPr>
          <a:xfrm>
            <a:off x="5645220" y="5468304"/>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monitoring – use monitoring strategically as feature of the end-to-end pipeline</a:t>
            </a:r>
          </a:p>
        </p:txBody>
      </p:sp>
      <p:sp>
        <p:nvSpPr>
          <p:cNvPr id="30" name="Title 1">
            <a:extLst>
              <a:ext uri="{FF2B5EF4-FFF2-40B4-BE49-F238E27FC236}">
                <a16:creationId xmlns:a16="http://schemas.microsoft.com/office/drawing/2014/main" id="{A0D7BDB0-D2B0-42BA-92C7-75CC826E89D7}"/>
              </a:ext>
            </a:extLst>
          </p:cNvPr>
          <p:cNvSpPr txBox="1">
            <a:spLocks/>
          </p:cNvSpPr>
          <p:nvPr/>
        </p:nvSpPr>
        <p:spPr>
          <a:xfrm>
            <a:off x="747952" y="298717"/>
            <a:ext cx="10515600" cy="736844"/>
          </a:xfrm>
          <a:prstGeom prst="rect">
            <a:avLst/>
          </a:prstGeom>
        </p:spPr>
        <p:txBody>
          <a:bodyPr vert="horz" lIns="91440" tIns="45720" rIns="91440" bIns="45720" rtlCol="0" anchor="ctr">
            <a:normAutofit/>
          </a:bodyPr>
          <a:lst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Bernina Sans"/>
                <a:ea typeface="+mj-ea"/>
                <a:cs typeface="Calibri" panose="020F0502020204030204" pitchFamily="34" charset="0"/>
              </a:rPr>
              <a:t>Key blue print – unbreakable continuous delivery model</a:t>
            </a:r>
          </a:p>
        </p:txBody>
      </p:sp>
      <p:sp>
        <p:nvSpPr>
          <p:cNvPr id="31" name="Rectangle 30">
            <a:extLst>
              <a:ext uri="{FF2B5EF4-FFF2-40B4-BE49-F238E27FC236}">
                <a16:creationId xmlns:a16="http://schemas.microsoft.com/office/drawing/2014/main" id="{7D5588AD-622F-4959-A3E4-A6825AECD2BD}"/>
              </a:ext>
            </a:extLst>
          </p:cNvPr>
          <p:cNvSpPr/>
          <p:nvPr/>
        </p:nvSpPr>
        <p:spPr>
          <a:xfrm>
            <a:off x="424832" y="2569291"/>
            <a:ext cx="11498782" cy="38557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97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5" grpId="0"/>
      <p:bldP spid="26" grpId="0"/>
      <p:bldP spid="27" grpId="0"/>
      <p:bldP spid="28" grpId="0"/>
      <p:bldP spid="29" grpId="0"/>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The </a:t>
            </a:r>
            <a:r>
              <a:rPr lang="en-US" b="1" dirty="0"/>
              <a:t>setupenv.sh </a:t>
            </a:r>
            <a:r>
              <a:rPr lang="en-US" dirty="0"/>
              <a:t>script will do the following:</a:t>
            </a:r>
          </a:p>
          <a:p>
            <a:pPr lvl="1"/>
            <a:r>
              <a:rPr lang="en-US" dirty="0"/>
              <a:t>Create a new GKE cluster</a:t>
            </a:r>
          </a:p>
          <a:p>
            <a:pPr lvl="1"/>
            <a:r>
              <a:rPr lang="en-US" dirty="0"/>
              <a:t>Deploy the Dynatrace OneAgent Operator to the cluster</a:t>
            </a:r>
          </a:p>
          <a:p>
            <a:pPr lvl="1"/>
            <a:r>
              <a:rPr lang="en-US" dirty="0"/>
              <a:t>Deploy the </a:t>
            </a:r>
            <a:r>
              <a:rPr lang="en-US" dirty="0" err="1"/>
              <a:t>SockShop</a:t>
            </a:r>
            <a:r>
              <a:rPr lang="en-US" dirty="0"/>
              <a:t> application to our cluster</a:t>
            </a:r>
          </a:p>
          <a:p>
            <a:pPr lvl="2"/>
            <a:r>
              <a:rPr lang="en-US" dirty="0"/>
              <a:t>Including creating the required Namespaces, storage objects and </a:t>
            </a:r>
            <a:r>
              <a:rPr lang="en-US" dirty="0" err="1"/>
              <a:t>LoadBalancers</a:t>
            </a:r>
            <a:r>
              <a:rPr lang="en-US" b="1" dirty="0"/>
              <a:t> </a:t>
            </a:r>
            <a:endParaRPr lang="en-US" dirty="0"/>
          </a:p>
          <a:p>
            <a:endParaRPr lang="en-US" b="1" dirty="0"/>
          </a:p>
          <a:p>
            <a:endParaRPr lang="en-US" b="1"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2321301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p:txBody>
          <a:bodyPr/>
          <a:lstStyle/>
          <a:p>
            <a:r>
              <a:rPr lang="en-US" dirty="0"/>
              <a:t>After about 10 minutes since running the setupenv.sh script, let’s verify that everything is up and running</a:t>
            </a:r>
          </a:p>
          <a:p>
            <a:r>
              <a:rPr lang="en-US" dirty="0"/>
              <a:t>Let’s check and make sure our Deployments are Ready, run the following command in </a:t>
            </a:r>
            <a:r>
              <a:rPr lang="en-US" dirty="0" err="1"/>
              <a:t>Cloudshell</a:t>
            </a:r>
            <a:r>
              <a:rPr lang="en-US" dirty="0"/>
              <a:t>:</a:t>
            </a:r>
          </a:p>
          <a:p>
            <a:pPr lvl="1"/>
            <a:r>
              <a:rPr lang="en-US" b="1" dirty="0" err="1">
                <a:latin typeface="Consolas" panose="020B0609020204030204" pitchFamily="49" charset="0"/>
              </a:rPr>
              <a:t>kubectl</a:t>
            </a:r>
            <a:r>
              <a:rPr lang="en-US" b="1" dirty="0">
                <a:latin typeface="Consolas" panose="020B0609020204030204" pitchFamily="49" charset="0"/>
              </a:rPr>
              <a:t> get svc –n dev  -o wide</a:t>
            </a:r>
          </a:p>
          <a:p>
            <a:r>
              <a:rPr lang="en-US" b="1" u="sng" dirty="0"/>
              <a:t>Note: </a:t>
            </a:r>
            <a:r>
              <a:rPr lang="en-US" dirty="0"/>
              <a:t>This can also be validated in the GKE Console by selecting “Workloads” from the menu on the left side of the screen</a:t>
            </a:r>
          </a:p>
          <a:p>
            <a:endParaRPr lang="en-US" b="1" dirty="0">
              <a:latin typeface="Consolas" panose="020B0609020204030204" pitchFamily="49" charset="0"/>
            </a:endParaRPr>
          </a:p>
          <a:p>
            <a:pPr lvl="1"/>
            <a:endParaRPr lang="en-US" b="1" dirty="0">
              <a:latin typeface="Consolas" panose="020B0609020204030204" pitchFamily="49" charset="0"/>
            </a:endParaRPr>
          </a:p>
          <a:p>
            <a:pPr lvl="1"/>
            <a:endParaRPr lang="en-US" dirty="0"/>
          </a:p>
          <a:p>
            <a:pPr lvl="1"/>
            <a:endParaRPr lang="en-US" dirty="0"/>
          </a:p>
        </p:txBody>
      </p:sp>
      <p:pic>
        <p:nvPicPr>
          <p:cNvPr id="4" name="Picture 3">
            <a:extLst>
              <a:ext uri="{FF2B5EF4-FFF2-40B4-BE49-F238E27FC236}">
                <a16:creationId xmlns:a16="http://schemas.microsoft.com/office/drawing/2014/main" id="{0D4A1004-5FA1-405D-B355-3DDD344DA2B7}"/>
              </a:ext>
            </a:extLst>
          </p:cNvPr>
          <p:cNvPicPr>
            <a:picLocks noChangeAspect="1"/>
          </p:cNvPicPr>
          <p:nvPr/>
        </p:nvPicPr>
        <p:blipFill>
          <a:blip r:embed="rId2"/>
          <a:stretch>
            <a:fillRect/>
          </a:stretch>
        </p:blipFill>
        <p:spPr>
          <a:xfrm>
            <a:off x="1162050" y="3778249"/>
            <a:ext cx="9867900" cy="2714625"/>
          </a:xfrm>
          <a:prstGeom prst="rect">
            <a:avLst/>
          </a:prstGeom>
        </p:spPr>
      </p:pic>
    </p:spTree>
    <p:extLst>
      <p:ext uri="{BB962C8B-B14F-4D97-AF65-F5344CB8AC3E}">
        <p14:creationId xmlns:p14="http://schemas.microsoft.com/office/powerpoint/2010/main" val="1984790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 </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p:txBody>
          <a:bodyPr/>
          <a:lstStyle/>
          <a:p>
            <a:pPr lvl="1"/>
            <a:r>
              <a:rPr lang="en-US" dirty="0"/>
              <a:t>Lets ensure that the </a:t>
            </a:r>
            <a:r>
              <a:rPr lang="en-US" dirty="0" err="1"/>
              <a:t>SockShop</a:t>
            </a:r>
            <a:r>
              <a:rPr lang="en-US" dirty="0"/>
              <a:t> application services are also created by running the following command:</a:t>
            </a:r>
          </a:p>
          <a:p>
            <a:pPr lvl="2"/>
            <a:r>
              <a:rPr lang="en-US" b="1" dirty="0">
                <a:latin typeface="Consolas" panose="020B0609020204030204" pitchFamily="49" charset="0"/>
              </a:rPr>
              <a:t>$</a:t>
            </a:r>
            <a:r>
              <a:rPr lang="en-US" b="1" dirty="0" err="1">
                <a:latin typeface="Consolas" panose="020B0609020204030204" pitchFamily="49" charset="0"/>
              </a:rPr>
              <a:t>kubectl</a:t>
            </a:r>
            <a:r>
              <a:rPr lang="en-US" b="1" dirty="0">
                <a:latin typeface="Consolas" panose="020B0609020204030204" pitchFamily="49" charset="0"/>
              </a:rPr>
              <a:t> get svc –n dev  -o wide</a:t>
            </a:r>
          </a:p>
          <a:p>
            <a:pPr lvl="1"/>
            <a:r>
              <a:rPr lang="en-US" dirty="0"/>
              <a:t>Our Carts and Front-end services should have External-IP addresses assigned</a:t>
            </a:r>
          </a:p>
          <a:p>
            <a:pPr lvl="1"/>
            <a:r>
              <a:rPr lang="en-US" b="1" u="sng" dirty="0"/>
              <a:t>Note: </a:t>
            </a:r>
            <a:r>
              <a:rPr lang="en-US" dirty="0"/>
              <a:t>This can also be validated in the GKE Console by selecting “Services &amp; Ingress” from the menu on the left side of the screen</a:t>
            </a:r>
          </a:p>
          <a:p>
            <a:pPr lvl="2"/>
            <a:endParaRPr lang="en-US" dirty="0"/>
          </a:p>
          <a:p>
            <a:pPr lvl="1"/>
            <a:endParaRPr lang="en-US" dirty="0"/>
          </a:p>
        </p:txBody>
      </p:sp>
      <p:pic>
        <p:nvPicPr>
          <p:cNvPr id="5" name="Picture 4">
            <a:extLst>
              <a:ext uri="{FF2B5EF4-FFF2-40B4-BE49-F238E27FC236}">
                <a16:creationId xmlns:a16="http://schemas.microsoft.com/office/drawing/2014/main" id="{85F8328B-9E2C-4502-A74C-F45C45D450C5}"/>
              </a:ext>
            </a:extLst>
          </p:cNvPr>
          <p:cNvPicPr>
            <a:picLocks noChangeAspect="1"/>
          </p:cNvPicPr>
          <p:nvPr/>
        </p:nvPicPr>
        <p:blipFill>
          <a:blip r:embed="rId2"/>
          <a:stretch>
            <a:fillRect/>
          </a:stretch>
        </p:blipFill>
        <p:spPr>
          <a:xfrm>
            <a:off x="790575" y="3538538"/>
            <a:ext cx="10610850" cy="2638425"/>
          </a:xfrm>
          <a:prstGeom prst="rect">
            <a:avLst/>
          </a:prstGeom>
        </p:spPr>
      </p:pic>
    </p:spTree>
    <p:extLst>
      <p:ext uri="{BB962C8B-B14F-4D97-AF65-F5344CB8AC3E}">
        <p14:creationId xmlns:p14="http://schemas.microsoft.com/office/powerpoint/2010/main" val="3991820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BBC4-F4C4-4DA8-8137-4329485B253E}"/>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1C5A3D47-3B26-468E-9005-868D1346A510}"/>
              </a:ext>
            </a:extLst>
          </p:cNvPr>
          <p:cNvSpPr>
            <a:spLocks noGrp="1"/>
          </p:cNvSpPr>
          <p:nvPr>
            <p:ph type="body" sz="quarter" idx="10"/>
          </p:nvPr>
        </p:nvSpPr>
        <p:spPr/>
        <p:txBody>
          <a:bodyPr/>
          <a:lstStyle/>
          <a:p>
            <a:r>
              <a:rPr lang="en-US" dirty="0"/>
              <a:t>Let’s launch our application in a web browser by copying and pasting the External-IP and Port of the front-end service.  In the previous example it would be: </a:t>
            </a:r>
            <a:r>
              <a:rPr lang="en-US" dirty="0">
                <a:hlinkClick r:id="rId2"/>
              </a:rPr>
              <a:t>http://104.197.12.209:8080</a:t>
            </a:r>
            <a:endParaRPr lang="en-US" dirty="0"/>
          </a:p>
          <a:p>
            <a:r>
              <a:rPr lang="en-US" dirty="0"/>
              <a:t>The </a:t>
            </a:r>
            <a:r>
              <a:rPr lang="en-US" dirty="0" err="1"/>
              <a:t>SockShop</a:t>
            </a:r>
            <a:r>
              <a:rPr lang="en-US" dirty="0"/>
              <a:t> homepage should appear in </a:t>
            </a:r>
          </a:p>
          <a:p>
            <a:pPr marL="0" indent="0">
              <a:buNone/>
            </a:pPr>
            <a:r>
              <a:rPr lang="en-US" dirty="0"/>
              <a:t>     your browser</a:t>
            </a:r>
          </a:p>
          <a:p>
            <a:endParaRPr lang="en-US" dirty="0"/>
          </a:p>
        </p:txBody>
      </p:sp>
      <p:pic>
        <p:nvPicPr>
          <p:cNvPr id="4" name="Picture 3">
            <a:extLst>
              <a:ext uri="{FF2B5EF4-FFF2-40B4-BE49-F238E27FC236}">
                <a16:creationId xmlns:a16="http://schemas.microsoft.com/office/drawing/2014/main" id="{67C8B060-7EAC-4B40-8978-025BC53A46EC}"/>
              </a:ext>
            </a:extLst>
          </p:cNvPr>
          <p:cNvPicPr>
            <a:picLocks noChangeAspect="1"/>
          </p:cNvPicPr>
          <p:nvPr/>
        </p:nvPicPr>
        <p:blipFill>
          <a:blip r:embed="rId3"/>
          <a:stretch>
            <a:fillRect/>
          </a:stretch>
        </p:blipFill>
        <p:spPr>
          <a:xfrm>
            <a:off x="6445886" y="2523732"/>
            <a:ext cx="5746114" cy="4334268"/>
          </a:xfrm>
          <a:prstGeom prst="rect">
            <a:avLst/>
          </a:prstGeom>
        </p:spPr>
      </p:pic>
    </p:spTree>
    <p:extLst>
      <p:ext uri="{BB962C8B-B14F-4D97-AF65-F5344CB8AC3E}">
        <p14:creationId xmlns:p14="http://schemas.microsoft.com/office/powerpoint/2010/main" val="2164201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Clean up script placeholder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lnSpcReduction="10000"/>
          </a:bodyPr>
          <a:lstStyle/>
          <a:p>
            <a:r>
              <a:rPr lang="en-US" dirty="0"/>
              <a:t>In Terminal/</a:t>
            </a:r>
            <a:r>
              <a:rPr lang="en-US" dirty="0" err="1"/>
              <a:t>Cloudshell</a:t>
            </a:r>
            <a:r>
              <a:rPr lang="en-US" dirty="0"/>
              <a:t> execute the script: </a:t>
            </a:r>
            <a:r>
              <a:rPr lang="en-US" b="1" dirty="0"/>
              <a:t>cleanup.sh</a:t>
            </a:r>
            <a:endParaRPr lang="en-US" dirty="0"/>
          </a:p>
          <a:p>
            <a:endParaRPr lang="en-US" dirty="0"/>
          </a:p>
          <a:p>
            <a:r>
              <a:rPr lang="en-US" dirty="0"/>
              <a:t>This will remove the dev, production and </a:t>
            </a:r>
            <a:r>
              <a:rPr lang="en-US" dirty="0" err="1"/>
              <a:t>istio</a:t>
            </a:r>
            <a:r>
              <a:rPr lang="en-US" dirty="0"/>
              <a:t>-system namespaces (and their associated objects) so we have a clean cluster</a:t>
            </a:r>
          </a:p>
          <a:p>
            <a:endParaRPr lang="en-US" dirty="0"/>
          </a:p>
          <a:p>
            <a:r>
              <a:rPr lang="en-US" dirty="0"/>
              <a:t>After this completes, we will redeploy the sock shop application in the dev namespace.  We only need to execute the script: </a:t>
            </a:r>
            <a:r>
              <a:rPr lang="en-US" b="1" dirty="0"/>
              <a:t>deploy-sockshop.sh </a:t>
            </a:r>
            <a:r>
              <a:rPr lang="en-US" dirty="0"/>
              <a:t>and then wait a few minutes</a:t>
            </a:r>
          </a:p>
          <a:p>
            <a:endParaRPr lang="en-US" dirty="0"/>
          </a:p>
          <a:p>
            <a:r>
              <a:rPr lang="en-US" dirty="0"/>
              <a:t>Then check if the </a:t>
            </a:r>
            <a:r>
              <a:rPr lang="en-US" dirty="0" err="1"/>
              <a:t>SockShop</a:t>
            </a:r>
            <a:r>
              <a:rPr lang="en-US" dirty="0"/>
              <a:t> app is back up and running</a:t>
            </a:r>
          </a:p>
          <a:p>
            <a:pPr marL="457200" lvl="1" indent="0">
              <a:buNone/>
            </a:pPr>
            <a:r>
              <a:rPr lang="en-US" sz="1600" b="1" dirty="0">
                <a:latin typeface="Consolas" panose="020B0609020204030204" pitchFamily="49" charset="0"/>
              </a:rPr>
              <a:t>$</a:t>
            </a:r>
            <a:r>
              <a:rPr lang="en-US" sz="1600" b="1" dirty="0" err="1">
                <a:latin typeface="Consolas" panose="020B0609020204030204" pitchFamily="49" charset="0"/>
              </a:rPr>
              <a:t>kubectl</a:t>
            </a:r>
            <a:r>
              <a:rPr lang="en-US" sz="1600" b="1" dirty="0">
                <a:latin typeface="Consolas" panose="020B0609020204030204" pitchFamily="49" charset="0"/>
              </a:rPr>
              <a:t> get svc –n dev  -o wide</a:t>
            </a:r>
          </a:p>
          <a:p>
            <a:endParaRPr lang="en-US" dirty="0"/>
          </a:p>
        </p:txBody>
      </p:sp>
    </p:spTree>
    <p:extLst>
      <p:ext uri="{BB962C8B-B14F-4D97-AF65-F5344CB8AC3E}">
        <p14:creationId xmlns:p14="http://schemas.microsoft.com/office/powerpoint/2010/main" val="2292485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Validate Dynatrace</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p:txBody>
          <a:bodyPr/>
          <a:lstStyle/>
          <a:p>
            <a:r>
              <a:rPr lang="en-US" dirty="0"/>
              <a:t>Now that we know our application is deployed and running successfully, we can validate that everything is being displayed in Dynatrace</a:t>
            </a:r>
          </a:p>
          <a:p>
            <a:r>
              <a:rPr lang="en-US" dirty="0"/>
              <a:t>Navigate back to Dynatrace and you should see data for Host, Process and Services</a:t>
            </a:r>
          </a:p>
        </p:txBody>
      </p:sp>
      <p:pic>
        <p:nvPicPr>
          <p:cNvPr id="4" name="Picture 3">
            <a:extLst>
              <a:ext uri="{FF2B5EF4-FFF2-40B4-BE49-F238E27FC236}">
                <a16:creationId xmlns:a16="http://schemas.microsoft.com/office/drawing/2014/main" id="{630D9C10-B241-4E62-9370-E28A338364BD}"/>
              </a:ext>
            </a:extLst>
          </p:cNvPr>
          <p:cNvPicPr>
            <a:picLocks noChangeAspect="1"/>
          </p:cNvPicPr>
          <p:nvPr/>
        </p:nvPicPr>
        <p:blipFill>
          <a:blip r:embed="rId2"/>
          <a:stretch>
            <a:fillRect/>
          </a:stretch>
        </p:blipFill>
        <p:spPr>
          <a:xfrm>
            <a:off x="250210" y="2814149"/>
            <a:ext cx="6319479" cy="390097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5BC7F5C-5A9B-426D-BD04-9CBF79AE31E0}"/>
              </a:ext>
            </a:extLst>
          </p:cNvPr>
          <p:cNvPicPr>
            <a:picLocks noChangeAspect="1"/>
          </p:cNvPicPr>
          <p:nvPr/>
        </p:nvPicPr>
        <p:blipFill>
          <a:blip r:embed="rId3"/>
          <a:stretch>
            <a:fillRect/>
          </a:stretch>
        </p:blipFill>
        <p:spPr>
          <a:xfrm>
            <a:off x="6996501" y="2814150"/>
            <a:ext cx="4945289" cy="3900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8915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Deploying Jenkins</a:t>
            </a:r>
          </a:p>
        </p:txBody>
      </p:sp>
    </p:spTree>
    <p:extLst>
      <p:ext uri="{BB962C8B-B14F-4D97-AF65-F5344CB8AC3E}">
        <p14:creationId xmlns:p14="http://schemas.microsoft.com/office/powerpoint/2010/main" val="2109822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Deploy Jenkins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Terminal/Cloudshell execute the script: </a:t>
            </a:r>
            <a:r>
              <a:rPr lang="en-US" b="1" dirty="0"/>
              <a:t>deployJenkins.sh </a:t>
            </a:r>
            <a:r>
              <a:rPr lang="en-US" dirty="0"/>
              <a:t>in the directory </a:t>
            </a:r>
            <a:r>
              <a:rPr lang="en-US" b="1" dirty="0"/>
              <a:t>3-DeployJenkins</a:t>
            </a:r>
            <a:endParaRPr lang="en-US" dirty="0"/>
          </a:p>
          <a:p>
            <a:r>
              <a:rPr lang="en-US" dirty="0"/>
              <a:t>This will deploy and startup Jenkins, import our pipeline and output the credentials</a:t>
            </a:r>
          </a:p>
          <a:p>
            <a:endParaRPr lang="en-US" dirty="0"/>
          </a:p>
          <a:p>
            <a:endParaRPr lang="en-US" dirty="0"/>
          </a:p>
          <a:p>
            <a:endParaRPr lang="en-US" dirty="0"/>
          </a:p>
          <a:p>
            <a:endParaRPr lang="en-US" dirty="0"/>
          </a:p>
          <a:p>
            <a:endParaRPr lang="en-US" dirty="0"/>
          </a:p>
          <a:p>
            <a:endParaRPr lang="en-US" dirty="0"/>
          </a:p>
          <a:p>
            <a:pPr marL="0" indent="0" algn="ctr">
              <a:buNone/>
            </a:pPr>
            <a:r>
              <a:rPr lang="en-US" sz="2400" b="1" u="sng" dirty="0"/>
              <a:t>Note: You should change the default password!</a:t>
            </a:r>
          </a:p>
        </p:txBody>
      </p:sp>
      <p:pic>
        <p:nvPicPr>
          <p:cNvPr id="4" name="Picture 3">
            <a:extLst>
              <a:ext uri="{FF2B5EF4-FFF2-40B4-BE49-F238E27FC236}">
                <a16:creationId xmlns:a16="http://schemas.microsoft.com/office/drawing/2014/main" id="{C9704E6B-C0A8-4138-A68E-BCC39B178B2E}"/>
              </a:ext>
            </a:extLst>
          </p:cNvPr>
          <p:cNvPicPr>
            <a:picLocks noChangeAspect="1"/>
          </p:cNvPicPr>
          <p:nvPr/>
        </p:nvPicPr>
        <p:blipFill rotWithShape="1">
          <a:blip r:embed="rId2"/>
          <a:srcRect t="1866" b="18995"/>
          <a:stretch/>
        </p:blipFill>
        <p:spPr>
          <a:xfrm>
            <a:off x="2036475" y="2919664"/>
            <a:ext cx="8119049" cy="2585786"/>
          </a:xfrm>
          <a:prstGeom prst="rect">
            <a:avLst/>
          </a:prstGeom>
        </p:spPr>
      </p:pic>
    </p:spTree>
    <p:extLst>
      <p:ext uri="{BB962C8B-B14F-4D97-AF65-F5344CB8AC3E}">
        <p14:creationId xmlns:p14="http://schemas.microsoft.com/office/powerpoint/2010/main" val="1297582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B623-40BA-46B0-ACB5-05F3FE8A481A}"/>
              </a:ext>
            </a:extLst>
          </p:cNvPr>
          <p:cNvSpPr>
            <a:spLocks noGrp="1"/>
          </p:cNvSpPr>
          <p:nvPr>
            <p:ph type="title"/>
          </p:nvPr>
        </p:nvSpPr>
        <p:spPr/>
        <p:txBody>
          <a:bodyPr/>
          <a:lstStyle/>
          <a:p>
            <a:r>
              <a:rPr lang="en-US" dirty="0"/>
              <a:t>Jenkins Setup</a:t>
            </a:r>
          </a:p>
        </p:txBody>
      </p:sp>
      <p:sp>
        <p:nvSpPr>
          <p:cNvPr id="3" name="Text Placeholder 2">
            <a:extLst>
              <a:ext uri="{FF2B5EF4-FFF2-40B4-BE49-F238E27FC236}">
                <a16:creationId xmlns:a16="http://schemas.microsoft.com/office/drawing/2014/main" id="{241E1E88-BBA9-4327-8C81-1D3D80C1E02B}"/>
              </a:ext>
            </a:extLst>
          </p:cNvPr>
          <p:cNvSpPr>
            <a:spLocks noGrp="1"/>
          </p:cNvSpPr>
          <p:nvPr>
            <p:ph type="body" sz="quarter" idx="10"/>
          </p:nvPr>
        </p:nvSpPr>
        <p:spPr/>
        <p:txBody>
          <a:bodyPr/>
          <a:lstStyle/>
          <a:p>
            <a:r>
              <a:rPr lang="en-US" dirty="0"/>
              <a:t>After Jenkins has successfully deployed, navigate to the Jenkins URL and login with the previously provided username and password (again, recommend you change the password </a:t>
            </a:r>
            <a:r>
              <a:rPr lang="en-US" dirty="0">
                <a:sym typeface="Wingdings" panose="05000000000000000000" pitchFamily="2" charset="2"/>
              </a:rPr>
              <a:t></a:t>
            </a:r>
          </a:p>
        </p:txBody>
      </p:sp>
      <p:pic>
        <p:nvPicPr>
          <p:cNvPr id="4" name="Picture 3">
            <a:extLst>
              <a:ext uri="{FF2B5EF4-FFF2-40B4-BE49-F238E27FC236}">
                <a16:creationId xmlns:a16="http://schemas.microsoft.com/office/drawing/2014/main" id="{198C0ED7-7C57-4F52-A50A-BED6355BBA7A}"/>
              </a:ext>
            </a:extLst>
          </p:cNvPr>
          <p:cNvPicPr>
            <a:picLocks noChangeAspect="1"/>
          </p:cNvPicPr>
          <p:nvPr/>
        </p:nvPicPr>
        <p:blipFill>
          <a:blip r:embed="rId2"/>
          <a:stretch>
            <a:fillRect/>
          </a:stretch>
        </p:blipFill>
        <p:spPr>
          <a:xfrm>
            <a:off x="0" y="2638425"/>
            <a:ext cx="12192000" cy="3355361"/>
          </a:xfrm>
          <a:prstGeom prst="rect">
            <a:avLst/>
          </a:prstGeom>
          <a:ln>
            <a:solidFill>
              <a:schemeClr val="tx1"/>
            </a:solidFill>
          </a:ln>
        </p:spPr>
      </p:pic>
    </p:spTree>
    <p:extLst>
      <p:ext uri="{BB962C8B-B14F-4D97-AF65-F5344CB8AC3E}">
        <p14:creationId xmlns:p14="http://schemas.microsoft.com/office/powerpoint/2010/main" val="480988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3190-3E03-45B4-A181-4DC151CDEDF7}"/>
              </a:ext>
            </a:extLst>
          </p:cNvPr>
          <p:cNvSpPr>
            <a:spLocks noGrp="1"/>
          </p:cNvSpPr>
          <p:nvPr>
            <p:ph type="title"/>
          </p:nvPr>
        </p:nvSpPr>
        <p:spPr/>
        <p:txBody>
          <a:bodyPr/>
          <a:lstStyle/>
          <a:p>
            <a:r>
              <a:rPr lang="en-US" dirty="0"/>
              <a:t>Run our first pipeline</a:t>
            </a:r>
          </a:p>
        </p:txBody>
      </p:sp>
      <p:sp>
        <p:nvSpPr>
          <p:cNvPr id="3" name="Text Placeholder 2">
            <a:extLst>
              <a:ext uri="{FF2B5EF4-FFF2-40B4-BE49-F238E27FC236}">
                <a16:creationId xmlns:a16="http://schemas.microsoft.com/office/drawing/2014/main" id="{F0D764A6-3033-4659-9A0A-0B71A14253E3}"/>
              </a:ext>
            </a:extLst>
          </p:cNvPr>
          <p:cNvSpPr>
            <a:spLocks noGrp="1"/>
          </p:cNvSpPr>
          <p:nvPr>
            <p:ph type="body" sz="quarter" idx="10"/>
          </p:nvPr>
        </p:nvSpPr>
        <p:spPr/>
        <p:txBody>
          <a:bodyPr/>
          <a:lstStyle/>
          <a:p>
            <a:r>
              <a:rPr lang="en-US" dirty="0"/>
              <a:t>On the Jenkins main screen we should see the “</a:t>
            </a:r>
            <a:r>
              <a:rPr lang="en-US" dirty="0" err="1"/>
              <a:t>DeploySockShop</a:t>
            </a:r>
            <a:r>
              <a:rPr lang="en-US" dirty="0"/>
              <a:t>” pipeline, select the pipeline by clicking it</a:t>
            </a:r>
          </a:p>
          <a:p>
            <a:pPr marL="0" indent="0">
              <a:buNone/>
            </a:pPr>
            <a:endParaRPr lang="en-US" dirty="0"/>
          </a:p>
          <a:p>
            <a:endParaRPr lang="en-US" dirty="0"/>
          </a:p>
        </p:txBody>
      </p:sp>
      <p:grpSp>
        <p:nvGrpSpPr>
          <p:cNvPr id="6" name="Group 5">
            <a:extLst>
              <a:ext uri="{FF2B5EF4-FFF2-40B4-BE49-F238E27FC236}">
                <a16:creationId xmlns:a16="http://schemas.microsoft.com/office/drawing/2014/main" id="{4F325BEC-2488-456B-A86A-5C3E8DAB3824}"/>
              </a:ext>
            </a:extLst>
          </p:cNvPr>
          <p:cNvGrpSpPr/>
          <p:nvPr/>
        </p:nvGrpSpPr>
        <p:grpSpPr>
          <a:xfrm>
            <a:off x="2835442" y="2590109"/>
            <a:ext cx="6521116" cy="3731172"/>
            <a:chOff x="2835442" y="2590109"/>
            <a:chExt cx="6521116" cy="3731172"/>
          </a:xfrm>
        </p:grpSpPr>
        <p:pic>
          <p:nvPicPr>
            <p:cNvPr id="4" name="Picture 3">
              <a:extLst>
                <a:ext uri="{FF2B5EF4-FFF2-40B4-BE49-F238E27FC236}">
                  <a16:creationId xmlns:a16="http://schemas.microsoft.com/office/drawing/2014/main" id="{DA330626-22D2-4635-8E1B-1D2F0C996767}"/>
                </a:ext>
              </a:extLst>
            </p:cNvPr>
            <p:cNvPicPr>
              <a:picLocks noChangeAspect="1"/>
            </p:cNvPicPr>
            <p:nvPr/>
          </p:nvPicPr>
          <p:blipFill rotWithShape="1">
            <a:blip r:embed="rId2"/>
            <a:srcRect r="46513"/>
            <a:stretch/>
          </p:blipFill>
          <p:spPr>
            <a:xfrm>
              <a:off x="2835442" y="2590109"/>
              <a:ext cx="6521116" cy="3731172"/>
            </a:xfrm>
            <a:prstGeom prst="rect">
              <a:avLst/>
            </a:prstGeom>
          </p:spPr>
        </p:pic>
        <p:sp>
          <p:nvSpPr>
            <p:cNvPr id="5" name="Arrow: Left 4">
              <a:extLst>
                <a:ext uri="{FF2B5EF4-FFF2-40B4-BE49-F238E27FC236}">
                  <a16:creationId xmlns:a16="http://schemas.microsoft.com/office/drawing/2014/main" id="{87694379-40B1-4EB6-9A8D-B53F9948E239}"/>
                </a:ext>
              </a:extLst>
            </p:cNvPr>
            <p:cNvSpPr/>
            <p:nvPr/>
          </p:nvSpPr>
          <p:spPr>
            <a:xfrm>
              <a:off x="4403558" y="3986630"/>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Build with Parameters</a:t>
              </a:r>
            </a:p>
          </p:txBody>
        </p:sp>
      </p:grpSp>
      <p:grpSp>
        <p:nvGrpSpPr>
          <p:cNvPr id="9" name="Group 8">
            <a:extLst>
              <a:ext uri="{FF2B5EF4-FFF2-40B4-BE49-F238E27FC236}">
                <a16:creationId xmlns:a16="http://schemas.microsoft.com/office/drawing/2014/main" id="{B84B5C43-725A-4366-A8FA-BDF6FC9461D3}"/>
              </a:ext>
            </a:extLst>
          </p:cNvPr>
          <p:cNvGrpSpPr/>
          <p:nvPr/>
        </p:nvGrpSpPr>
        <p:grpSpPr>
          <a:xfrm>
            <a:off x="2581275" y="2463656"/>
            <a:ext cx="8134852" cy="3857625"/>
            <a:chOff x="2581275" y="2463656"/>
            <a:chExt cx="8134852" cy="3857625"/>
          </a:xfrm>
        </p:grpSpPr>
        <p:pic>
          <p:nvPicPr>
            <p:cNvPr id="7" name="Picture 6">
              <a:extLst>
                <a:ext uri="{FF2B5EF4-FFF2-40B4-BE49-F238E27FC236}">
                  <a16:creationId xmlns:a16="http://schemas.microsoft.com/office/drawing/2014/main" id="{08AD2011-1317-4893-8D1A-994D92A30E44}"/>
                </a:ext>
              </a:extLst>
            </p:cNvPr>
            <p:cNvPicPr>
              <a:picLocks noChangeAspect="1"/>
            </p:cNvPicPr>
            <p:nvPr/>
          </p:nvPicPr>
          <p:blipFill>
            <a:blip r:embed="rId3"/>
            <a:stretch>
              <a:fillRect/>
            </a:stretch>
          </p:blipFill>
          <p:spPr>
            <a:xfrm>
              <a:off x="2581275" y="2463656"/>
              <a:ext cx="7029450" cy="3857625"/>
            </a:xfrm>
            <a:prstGeom prst="rect">
              <a:avLst/>
            </a:prstGeom>
          </p:spPr>
        </p:pic>
        <p:sp>
          <p:nvSpPr>
            <p:cNvPr id="8" name="Arrow: Left 7">
              <a:extLst>
                <a:ext uri="{FF2B5EF4-FFF2-40B4-BE49-F238E27FC236}">
                  <a16:creationId xmlns:a16="http://schemas.microsoft.com/office/drawing/2014/main" id="{F89D839B-B9CD-4BDB-94A3-5910F08F077D}"/>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“One” and Build</a:t>
              </a:r>
            </a:p>
          </p:txBody>
        </p:sp>
      </p:grpSp>
    </p:spTree>
    <p:extLst>
      <p:ext uri="{BB962C8B-B14F-4D97-AF65-F5344CB8AC3E}">
        <p14:creationId xmlns:p14="http://schemas.microsoft.com/office/powerpoint/2010/main" val="357723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D0BF-2D00-45E1-B9E2-933D547AE798}"/>
              </a:ext>
            </a:extLst>
          </p:cNvPr>
          <p:cNvSpPr>
            <a:spLocks noGrp="1"/>
          </p:cNvSpPr>
          <p:nvPr>
            <p:ph type="title"/>
          </p:nvPr>
        </p:nvSpPr>
        <p:spPr/>
        <p:txBody>
          <a:bodyPr/>
          <a:lstStyle/>
          <a:p>
            <a:r>
              <a:rPr lang="en-US" dirty="0"/>
              <a:t>What we will accomplish</a:t>
            </a:r>
          </a:p>
        </p:txBody>
      </p:sp>
      <p:sp>
        <p:nvSpPr>
          <p:cNvPr id="3" name="Text Placeholder 2">
            <a:extLst>
              <a:ext uri="{FF2B5EF4-FFF2-40B4-BE49-F238E27FC236}">
                <a16:creationId xmlns:a16="http://schemas.microsoft.com/office/drawing/2014/main" id="{487190A2-E9D8-4188-8A75-770B4557D824}"/>
              </a:ext>
            </a:extLst>
          </p:cNvPr>
          <p:cNvSpPr>
            <a:spLocks noGrp="1"/>
          </p:cNvSpPr>
          <p:nvPr>
            <p:ph type="body" sz="quarter" idx="10"/>
          </p:nvPr>
        </p:nvSpPr>
        <p:spPr/>
        <p:txBody>
          <a:bodyPr>
            <a:normAutofit fontScale="92500" lnSpcReduction="20000"/>
          </a:bodyPr>
          <a:lstStyle/>
          <a:p>
            <a:r>
              <a:rPr lang="en-US" dirty="0"/>
              <a:t>Deploying the </a:t>
            </a:r>
            <a:r>
              <a:rPr lang="en-US" dirty="0" err="1"/>
              <a:t>SockShop</a:t>
            </a:r>
            <a:r>
              <a:rPr lang="en-US" dirty="0"/>
              <a:t> application to our GKE cluster</a:t>
            </a:r>
          </a:p>
          <a:p>
            <a:endParaRPr lang="en-US" dirty="0"/>
          </a:p>
          <a:p>
            <a:r>
              <a:rPr lang="en-US" dirty="0"/>
              <a:t>Setting up Jenkins on K8s in GKE</a:t>
            </a:r>
          </a:p>
          <a:p>
            <a:endParaRPr lang="en-US" dirty="0"/>
          </a:p>
          <a:p>
            <a:r>
              <a:rPr lang="en-US" dirty="0"/>
              <a:t>Import a Jenkins Pipeline</a:t>
            </a:r>
          </a:p>
          <a:p>
            <a:endParaRPr lang="en-US" dirty="0"/>
          </a:p>
          <a:p>
            <a:r>
              <a:rPr lang="en-US" dirty="0"/>
              <a:t>Setup Dynatrace Integration with Jenkins</a:t>
            </a:r>
          </a:p>
          <a:p>
            <a:pPr lvl="1"/>
            <a:r>
              <a:rPr lang="en-US" dirty="0"/>
              <a:t>Using Jenkins Plugin and </a:t>
            </a:r>
            <a:r>
              <a:rPr lang="en-US" dirty="0" err="1"/>
              <a:t>Monspec</a:t>
            </a:r>
            <a:endParaRPr lang="en-US" dirty="0"/>
          </a:p>
          <a:p>
            <a:endParaRPr lang="en-US" dirty="0"/>
          </a:p>
          <a:p>
            <a:r>
              <a:rPr lang="en-US" dirty="0"/>
              <a:t>Deploy different code builds and test their performance</a:t>
            </a:r>
          </a:p>
          <a:p>
            <a:pPr lvl="1"/>
            <a:r>
              <a:rPr lang="en-US" dirty="0"/>
              <a:t>Fail pipeline if code is not performant based on </a:t>
            </a:r>
            <a:r>
              <a:rPr lang="en-US" dirty="0" err="1"/>
              <a:t>monspec</a:t>
            </a:r>
            <a:endParaRPr lang="en-US" dirty="0"/>
          </a:p>
          <a:p>
            <a:endParaRPr lang="en-US" dirty="0"/>
          </a:p>
          <a:p>
            <a:endParaRPr lang="en-US" dirty="0"/>
          </a:p>
        </p:txBody>
      </p:sp>
    </p:spTree>
    <p:extLst>
      <p:ext uri="{BB962C8B-B14F-4D97-AF65-F5344CB8AC3E}">
        <p14:creationId xmlns:p14="http://schemas.microsoft.com/office/powerpoint/2010/main" val="3488437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If all goes well…</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type="body" sz="quarter" idx="10"/>
          </p:nvPr>
        </p:nvSpPr>
        <p:spPr/>
        <p:txBody>
          <a:bodyPr/>
          <a:lstStyle/>
          <a:p>
            <a:r>
              <a:rPr lang="en-US" dirty="0"/>
              <a:t>The pipeline should run successfully (Note: this will take about 10 min)</a:t>
            </a:r>
          </a:p>
        </p:txBody>
      </p:sp>
      <p:grpSp>
        <p:nvGrpSpPr>
          <p:cNvPr id="6" name="Group 5">
            <a:extLst>
              <a:ext uri="{FF2B5EF4-FFF2-40B4-BE49-F238E27FC236}">
                <a16:creationId xmlns:a16="http://schemas.microsoft.com/office/drawing/2014/main" id="{29E63327-0719-45F5-B725-CDD92CBC1BBA}"/>
              </a:ext>
            </a:extLst>
          </p:cNvPr>
          <p:cNvGrpSpPr/>
          <p:nvPr/>
        </p:nvGrpSpPr>
        <p:grpSpPr>
          <a:xfrm>
            <a:off x="838200" y="2287253"/>
            <a:ext cx="10391776" cy="2283493"/>
            <a:chOff x="276225" y="1583656"/>
            <a:chExt cx="10391776" cy="2283493"/>
          </a:xfrm>
        </p:grpSpPr>
        <p:pic>
          <p:nvPicPr>
            <p:cNvPr id="4" name="Picture 3">
              <a:extLst>
                <a:ext uri="{FF2B5EF4-FFF2-40B4-BE49-F238E27FC236}">
                  <a16:creationId xmlns:a16="http://schemas.microsoft.com/office/drawing/2014/main" id="{EAEC5EE0-EA2D-4CE8-BBD1-6552F9774C7D}"/>
                </a:ext>
              </a:extLst>
            </p:cNvPr>
            <p:cNvPicPr>
              <a:picLocks noChangeAspect="1"/>
            </p:cNvPicPr>
            <p:nvPr/>
          </p:nvPicPr>
          <p:blipFill rotWithShape="1">
            <a:blip r:embed="rId2"/>
            <a:srcRect t="3776" r="10720"/>
            <a:stretch/>
          </p:blipFill>
          <p:spPr>
            <a:xfrm>
              <a:off x="276225" y="3023936"/>
              <a:ext cx="10391776" cy="843213"/>
            </a:xfrm>
            <a:prstGeom prst="rect">
              <a:avLst/>
            </a:prstGeom>
          </p:spPr>
        </p:pic>
        <p:pic>
          <p:nvPicPr>
            <p:cNvPr id="5" name="Picture 4">
              <a:extLst>
                <a:ext uri="{FF2B5EF4-FFF2-40B4-BE49-F238E27FC236}">
                  <a16:creationId xmlns:a16="http://schemas.microsoft.com/office/drawing/2014/main" id="{CBCE9097-7B74-474D-A550-4C376D682E72}"/>
                </a:ext>
              </a:extLst>
            </p:cNvPr>
            <p:cNvPicPr>
              <a:picLocks noChangeAspect="1"/>
            </p:cNvPicPr>
            <p:nvPr/>
          </p:nvPicPr>
          <p:blipFill rotWithShape="1">
            <a:blip r:embed="rId3"/>
            <a:srcRect l="446" r="11071" b="9455"/>
            <a:stretch/>
          </p:blipFill>
          <p:spPr>
            <a:xfrm>
              <a:off x="276225" y="1583656"/>
              <a:ext cx="10391776" cy="1440280"/>
            </a:xfrm>
            <a:prstGeom prst="rect">
              <a:avLst/>
            </a:prstGeom>
          </p:spPr>
        </p:pic>
      </p:grpSp>
    </p:spTree>
    <p:extLst>
      <p:ext uri="{BB962C8B-B14F-4D97-AF65-F5344CB8AC3E}">
        <p14:creationId xmlns:p14="http://schemas.microsoft.com/office/powerpoint/2010/main" val="3228266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Dynatrace Integration</a:t>
            </a:r>
          </a:p>
        </p:txBody>
      </p:sp>
    </p:spTree>
    <p:extLst>
      <p:ext uri="{BB962C8B-B14F-4D97-AF65-F5344CB8AC3E}">
        <p14:creationId xmlns:p14="http://schemas.microsoft.com/office/powerpoint/2010/main" val="2986266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3AC9-40C0-41C7-A61F-B2CE9B22E360}"/>
              </a:ext>
            </a:extLst>
          </p:cNvPr>
          <p:cNvSpPr>
            <a:spLocks noGrp="1"/>
          </p:cNvSpPr>
          <p:nvPr>
            <p:ph type="title"/>
          </p:nvPr>
        </p:nvSpPr>
        <p:spPr/>
        <p:txBody>
          <a:bodyPr/>
          <a:lstStyle/>
          <a:p>
            <a:r>
              <a:rPr lang="en-US" dirty="0"/>
              <a:t>Dynatrace Integration</a:t>
            </a:r>
          </a:p>
        </p:txBody>
      </p:sp>
      <p:sp>
        <p:nvSpPr>
          <p:cNvPr id="3" name="Text Placeholder 2">
            <a:extLst>
              <a:ext uri="{FF2B5EF4-FFF2-40B4-BE49-F238E27FC236}">
                <a16:creationId xmlns:a16="http://schemas.microsoft.com/office/drawing/2014/main" id="{C4C2D60A-0932-4D0B-97F6-527B80ADEE44}"/>
              </a:ext>
            </a:extLst>
          </p:cNvPr>
          <p:cNvSpPr>
            <a:spLocks noGrp="1"/>
          </p:cNvSpPr>
          <p:nvPr>
            <p:ph type="body" sz="quarter" idx="10"/>
          </p:nvPr>
        </p:nvSpPr>
        <p:spPr/>
        <p:txBody>
          <a:bodyPr/>
          <a:lstStyle/>
          <a:p>
            <a:r>
              <a:rPr lang="en-US" dirty="0"/>
              <a:t>GitHub Repo and Example: </a:t>
            </a:r>
            <a:r>
              <a:rPr lang="en-US" dirty="0">
                <a:hlinkClick r:id="rId2"/>
              </a:rPr>
              <a:t>https://github.com/jenkinsci/performance-signature-dynatrace-plugin/blob/master/README.md</a:t>
            </a:r>
            <a:endParaRPr lang="en-US" dirty="0"/>
          </a:p>
          <a:p>
            <a:r>
              <a:rPr lang="en-US" dirty="0"/>
              <a:t>Integration via the Dynatrace APIs (Timeseries and Events)</a:t>
            </a:r>
          </a:p>
          <a:p>
            <a:r>
              <a:rPr lang="en-US" dirty="0"/>
              <a:t>Based on a Performance Signature of a release (</a:t>
            </a:r>
            <a:r>
              <a:rPr lang="en-US" dirty="0" err="1"/>
              <a:t>monspec</a:t>
            </a:r>
            <a:r>
              <a:rPr lang="en-US" dirty="0"/>
              <a:t>)</a:t>
            </a:r>
          </a:p>
        </p:txBody>
      </p:sp>
      <p:pic>
        <p:nvPicPr>
          <p:cNvPr id="5" name="Picture 4">
            <a:extLst>
              <a:ext uri="{FF2B5EF4-FFF2-40B4-BE49-F238E27FC236}">
                <a16:creationId xmlns:a16="http://schemas.microsoft.com/office/drawing/2014/main" id="{BE713E0D-7F74-48C7-8606-6B41FB5117D8}"/>
              </a:ext>
            </a:extLst>
          </p:cNvPr>
          <p:cNvPicPr>
            <a:picLocks noChangeAspect="1"/>
          </p:cNvPicPr>
          <p:nvPr/>
        </p:nvPicPr>
        <p:blipFill>
          <a:blip r:embed="rId3"/>
          <a:stretch>
            <a:fillRect/>
          </a:stretch>
        </p:blipFill>
        <p:spPr>
          <a:xfrm>
            <a:off x="3001879" y="3962167"/>
            <a:ext cx="5684921" cy="2876299"/>
          </a:xfrm>
          <a:prstGeom prst="rect">
            <a:avLst/>
          </a:prstGeom>
        </p:spPr>
      </p:pic>
    </p:spTree>
    <p:extLst>
      <p:ext uri="{BB962C8B-B14F-4D97-AF65-F5344CB8AC3E}">
        <p14:creationId xmlns:p14="http://schemas.microsoft.com/office/powerpoint/2010/main" val="1764217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E52D-F54C-421C-84FC-4B99902A0847}"/>
              </a:ext>
            </a:extLst>
          </p:cNvPr>
          <p:cNvSpPr>
            <a:spLocks noGrp="1"/>
          </p:cNvSpPr>
          <p:nvPr>
            <p:ph type="title"/>
          </p:nvPr>
        </p:nvSpPr>
        <p:spPr/>
        <p:txBody>
          <a:bodyPr/>
          <a:lstStyle/>
          <a:p>
            <a:r>
              <a:rPr lang="en-US" dirty="0"/>
              <a:t>Install Jenkins Plugin</a:t>
            </a:r>
          </a:p>
        </p:txBody>
      </p:sp>
      <p:sp>
        <p:nvSpPr>
          <p:cNvPr id="3" name="Text Placeholder 2">
            <a:extLst>
              <a:ext uri="{FF2B5EF4-FFF2-40B4-BE49-F238E27FC236}">
                <a16:creationId xmlns:a16="http://schemas.microsoft.com/office/drawing/2014/main" id="{5124BBAB-36E2-4881-97A0-05EE312AF75B}"/>
              </a:ext>
            </a:extLst>
          </p:cNvPr>
          <p:cNvSpPr>
            <a:spLocks noGrp="1"/>
          </p:cNvSpPr>
          <p:nvPr>
            <p:ph type="body" sz="quarter" idx="10"/>
          </p:nvPr>
        </p:nvSpPr>
        <p:spPr/>
        <p:txBody>
          <a:bodyPr/>
          <a:lstStyle/>
          <a:p>
            <a:r>
              <a:rPr lang="en-US" dirty="0"/>
              <a:t>Navigate to </a:t>
            </a:r>
            <a:r>
              <a:rPr lang="en-US" b="1" dirty="0"/>
              <a:t>Manage Jenkins </a:t>
            </a:r>
            <a:r>
              <a:rPr lang="en-US" dirty="0"/>
              <a:t>-&gt; </a:t>
            </a:r>
            <a:r>
              <a:rPr lang="en-US" b="1" dirty="0"/>
              <a:t>Manage Plugins </a:t>
            </a:r>
            <a:r>
              <a:rPr lang="en-US" dirty="0"/>
              <a:t>page and switch to the Available tab. Search for the "Dynatrace" keyword, select the 3 options below and click “Install without restart”.</a:t>
            </a:r>
          </a:p>
        </p:txBody>
      </p:sp>
      <p:pic>
        <p:nvPicPr>
          <p:cNvPr id="4" name="Picture 3">
            <a:extLst>
              <a:ext uri="{FF2B5EF4-FFF2-40B4-BE49-F238E27FC236}">
                <a16:creationId xmlns:a16="http://schemas.microsoft.com/office/drawing/2014/main" id="{AE4282C3-EF64-418F-B5DD-342A1AAA5E5C}"/>
              </a:ext>
            </a:extLst>
          </p:cNvPr>
          <p:cNvPicPr>
            <a:picLocks noChangeAspect="1"/>
          </p:cNvPicPr>
          <p:nvPr/>
        </p:nvPicPr>
        <p:blipFill>
          <a:blip r:embed="rId2"/>
          <a:stretch>
            <a:fillRect/>
          </a:stretch>
        </p:blipFill>
        <p:spPr>
          <a:xfrm>
            <a:off x="0" y="2579589"/>
            <a:ext cx="12192000" cy="3225899"/>
          </a:xfrm>
          <a:prstGeom prst="rect">
            <a:avLst/>
          </a:prstGeom>
          <a:ln>
            <a:solidFill>
              <a:schemeClr val="tx1"/>
            </a:solidFill>
          </a:ln>
        </p:spPr>
      </p:pic>
    </p:spTree>
    <p:extLst>
      <p:ext uri="{BB962C8B-B14F-4D97-AF65-F5344CB8AC3E}">
        <p14:creationId xmlns:p14="http://schemas.microsoft.com/office/powerpoint/2010/main" val="735104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9129-D999-4929-BB65-ED0A905C6EDF}"/>
              </a:ext>
            </a:extLst>
          </p:cNvPr>
          <p:cNvSpPr>
            <a:spLocks noGrp="1"/>
          </p:cNvSpPr>
          <p:nvPr>
            <p:ph type="title"/>
          </p:nvPr>
        </p:nvSpPr>
        <p:spPr/>
        <p:txBody>
          <a:bodyPr/>
          <a:lstStyle/>
          <a:p>
            <a:r>
              <a:rPr lang="en-US" dirty="0"/>
              <a:t>Dynatrace API</a:t>
            </a:r>
          </a:p>
        </p:txBody>
      </p:sp>
      <p:sp>
        <p:nvSpPr>
          <p:cNvPr id="3" name="Text Placeholder 2">
            <a:extLst>
              <a:ext uri="{FF2B5EF4-FFF2-40B4-BE49-F238E27FC236}">
                <a16:creationId xmlns:a16="http://schemas.microsoft.com/office/drawing/2014/main" id="{03D3B5AA-2DDE-4FEA-AD12-4529D916D179}"/>
              </a:ext>
            </a:extLst>
          </p:cNvPr>
          <p:cNvSpPr>
            <a:spLocks noGrp="1"/>
          </p:cNvSpPr>
          <p:nvPr>
            <p:ph type="body" sz="quarter" idx="10"/>
          </p:nvPr>
        </p:nvSpPr>
        <p:spPr/>
        <p:txBody>
          <a:bodyPr/>
          <a:lstStyle/>
          <a:p>
            <a:r>
              <a:rPr lang="en-US" dirty="0"/>
              <a:t>A Dynatrace API Token is needed for the Integration (Settings -&gt; Integration -&gt; Dynatrace API)</a:t>
            </a:r>
          </a:p>
          <a:p>
            <a:pPr lvl="1"/>
            <a:r>
              <a:rPr lang="en-US" dirty="0"/>
              <a:t>Only need the default top 3 permissions (This can be the same API Token as created in earlier steps)</a:t>
            </a:r>
          </a:p>
          <a:p>
            <a:endParaRPr lang="en-US" dirty="0"/>
          </a:p>
          <a:p>
            <a:endParaRPr lang="en-US" dirty="0"/>
          </a:p>
        </p:txBody>
      </p:sp>
      <p:pic>
        <p:nvPicPr>
          <p:cNvPr id="2050" name="Picture 2" descr="Dynatrace API Token">
            <a:extLst>
              <a:ext uri="{FF2B5EF4-FFF2-40B4-BE49-F238E27FC236}">
                <a16:creationId xmlns:a16="http://schemas.microsoft.com/office/drawing/2014/main" id="{38D27CD2-667F-4614-B38B-4AAADEF6C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972" y="2477119"/>
            <a:ext cx="7021429" cy="369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80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Configuration</a:t>
            </a:r>
          </a:p>
        </p:txBody>
      </p:sp>
      <p:sp>
        <p:nvSpPr>
          <p:cNvPr id="3" name="Text Placeholder 2">
            <a:extLst>
              <a:ext uri="{FF2B5EF4-FFF2-40B4-BE49-F238E27FC236}">
                <a16:creationId xmlns:a16="http://schemas.microsoft.com/office/drawing/2014/main" id="{E3820F55-3503-4B18-AE35-8921849EBB72}"/>
              </a:ext>
            </a:extLst>
          </p:cNvPr>
          <p:cNvSpPr>
            <a:spLocks noGrp="1"/>
          </p:cNvSpPr>
          <p:nvPr>
            <p:ph type="body" sz="quarter" idx="10"/>
          </p:nvPr>
        </p:nvSpPr>
        <p:spPr>
          <a:xfrm>
            <a:off x="0" y="1171575"/>
            <a:ext cx="12192000" cy="4652963"/>
          </a:xfrm>
        </p:spPr>
        <p:txBody>
          <a:bodyPr/>
          <a:lstStyle/>
          <a:p>
            <a:r>
              <a:rPr lang="en-US" dirty="0"/>
              <a:t>Navigate to Manage Jenkins -&gt; Configure System -&gt; Performance Signature: Dynatrace SaaS/Managed</a:t>
            </a:r>
          </a:p>
          <a:p>
            <a:r>
              <a:rPr lang="en-US" dirty="0"/>
              <a:t>Enter name of the </a:t>
            </a:r>
          </a:p>
          <a:p>
            <a:pPr lvl="1"/>
            <a:r>
              <a:rPr lang="en-US" dirty="0"/>
              <a:t>Server (ex. Dynatrace Server)</a:t>
            </a:r>
          </a:p>
          <a:p>
            <a:pPr lvl="1"/>
            <a:r>
              <a:rPr lang="en-US" dirty="0"/>
              <a:t>Your Tenant URL (</a:t>
            </a:r>
            <a:r>
              <a:rPr lang="en-US" dirty="0">
                <a:hlinkClick r:id="rId2"/>
              </a:rPr>
              <a:t>https://xxxxxxxx.live.dynatrace.com</a:t>
            </a:r>
            <a:r>
              <a:rPr lang="en-US" dirty="0"/>
              <a:t>) – SaaS, (</a:t>
            </a:r>
            <a:r>
              <a:rPr lang="en-US" dirty="0">
                <a:hlinkClick r:id="rId3"/>
              </a:rPr>
              <a:t>https://asdfa.Dynatrace-managed.com/e/asdfafa</a:t>
            </a:r>
            <a:r>
              <a:rPr lang="en-US" dirty="0"/>
              <a:t>) - Managed</a:t>
            </a:r>
          </a:p>
          <a:p>
            <a:pPr lvl="1"/>
            <a:r>
              <a:rPr lang="en-US" dirty="0"/>
              <a:t>API Token</a:t>
            </a:r>
          </a:p>
          <a:p>
            <a:pPr lvl="1"/>
            <a:r>
              <a:rPr lang="en-US" dirty="0"/>
              <a:t>Note: You many need to Save and exit this screen and come back for the “Add” dropdown to works, thanks to a bug in Jenkins</a:t>
            </a:r>
          </a:p>
          <a:p>
            <a:r>
              <a:rPr lang="en-US" dirty="0"/>
              <a:t>Test the Connection and Save</a:t>
            </a:r>
          </a:p>
          <a:p>
            <a:pPr lvl="1"/>
            <a:endParaRPr lang="en-US" dirty="0"/>
          </a:p>
        </p:txBody>
      </p:sp>
      <p:pic>
        <p:nvPicPr>
          <p:cNvPr id="3074" name="Picture 2" descr="global settings">
            <a:extLst>
              <a:ext uri="{FF2B5EF4-FFF2-40B4-BE49-F238E27FC236}">
                <a16:creationId xmlns:a16="http://schemas.microsoft.com/office/drawing/2014/main" id="{4B44B957-E241-4912-9C44-4710870135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006"/>
          <a:stretch/>
        </p:blipFill>
        <p:spPr bwMode="auto">
          <a:xfrm>
            <a:off x="717884" y="4445844"/>
            <a:ext cx="10635916" cy="2412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985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4517-E96C-48D5-9A7C-C9907AAA5B5A}"/>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C24F599C-49A2-4061-B1C2-9C98FD8CCA7E}"/>
              </a:ext>
            </a:extLst>
          </p:cNvPr>
          <p:cNvSpPr>
            <a:spLocks noGrp="1"/>
          </p:cNvSpPr>
          <p:nvPr>
            <p:ph type="body" sz="quarter" idx="10"/>
          </p:nvPr>
        </p:nvSpPr>
        <p:spPr/>
        <p:txBody>
          <a:bodyPr/>
          <a:lstStyle/>
          <a:p>
            <a:r>
              <a:rPr lang="en-US" dirty="0"/>
              <a:t>There are three main events we will be adding to our Deployment Pipeline:</a:t>
            </a:r>
          </a:p>
          <a:p>
            <a:pPr marL="0" indent="0">
              <a:buNone/>
            </a:pPr>
            <a:endParaRPr lang="en-US" dirty="0"/>
          </a:p>
          <a:p>
            <a:pPr lvl="1"/>
            <a:r>
              <a:rPr lang="en-US" dirty="0" err="1"/>
              <a:t>createDynatraceDeploymentEvent</a:t>
            </a:r>
            <a:r>
              <a:rPr lang="en-US" dirty="0"/>
              <a:t> – Sends the Deployment Event to Dynatrace</a:t>
            </a:r>
          </a:p>
          <a:p>
            <a:pPr lvl="1"/>
            <a:endParaRPr lang="en-US" dirty="0"/>
          </a:p>
          <a:p>
            <a:pPr lvl="1"/>
            <a:r>
              <a:rPr lang="en-US" dirty="0" err="1"/>
              <a:t>recordDynatrace</a:t>
            </a:r>
            <a:r>
              <a:rPr lang="en-US" dirty="0"/>
              <a:t> Session – Sets start/end time for when Perf Test beings</a:t>
            </a:r>
          </a:p>
          <a:p>
            <a:pPr lvl="1"/>
            <a:endParaRPr lang="en-US" dirty="0"/>
          </a:p>
          <a:p>
            <a:pPr lvl="1"/>
            <a:r>
              <a:rPr lang="en-US" dirty="0" err="1"/>
              <a:t>perfSigDynatraceReports</a:t>
            </a:r>
            <a:r>
              <a:rPr lang="en-US" dirty="0"/>
              <a:t> – Queries all the metrics during the perf test timeframe and compares against the spec file.  If metrics violate the spec file, the pipeline stage is failed</a:t>
            </a:r>
          </a:p>
          <a:p>
            <a:pPr lvl="1"/>
            <a:endParaRPr lang="en-US" dirty="0"/>
          </a:p>
        </p:txBody>
      </p:sp>
    </p:spTree>
    <p:extLst>
      <p:ext uri="{BB962C8B-B14F-4D97-AF65-F5344CB8AC3E}">
        <p14:creationId xmlns:p14="http://schemas.microsoft.com/office/powerpoint/2010/main" val="3321530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3503-EF48-4655-99E8-D228DAE185D9}"/>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DDB53178-9C6B-427B-801C-970A75DFA828}"/>
              </a:ext>
            </a:extLst>
          </p:cNvPr>
          <p:cNvSpPr>
            <a:spLocks noGrp="1"/>
          </p:cNvSpPr>
          <p:nvPr>
            <p:ph type="body" sz="quarter" idx="10"/>
          </p:nvPr>
        </p:nvSpPr>
        <p:spPr/>
        <p:txBody>
          <a:bodyPr/>
          <a:lstStyle/>
          <a:p>
            <a:r>
              <a:rPr lang="en-US" dirty="0"/>
              <a:t>In the </a:t>
            </a:r>
            <a:r>
              <a:rPr lang="en-US" dirty="0" err="1"/>
              <a:t>DeploySockShop</a:t>
            </a:r>
            <a:r>
              <a:rPr lang="en-US" dirty="0"/>
              <a:t> pipeline, click “Configure” and scroll down to the Pipeline script</a:t>
            </a:r>
          </a:p>
        </p:txBody>
      </p:sp>
      <p:pic>
        <p:nvPicPr>
          <p:cNvPr id="4" name="Picture 3">
            <a:extLst>
              <a:ext uri="{FF2B5EF4-FFF2-40B4-BE49-F238E27FC236}">
                <a16:creationId xmlns:a16="http://schemas.microsoft.com/office/drawing/2014/main" id="{0DC91414-F2BC-475F-B537-40CEAD8F4C6B}"/>
              </a:ext>
            </a:extLst>
          </p:cNvPr>
          <p:cNvPicPr>
            <a:picLocks noChangeAspect="1"/>
          </p:cNvPicPr>
          <p:nvPr/>
        </p:nvPicPr>
        <p:blipFill>
          <a:blip r:embed="rId2"/>
          <a:stretch>
            <a:fillRect/>
          </a:stretch>
        </p:blipFill>
        <p:spPr>
          <a:xfrm>
            <a:off x="0" y="2442787"/>
            <a:ext cx="12192000" cy="3734176"/>
          </a:xfrm>
          <a:prstGeom prst="rect">
            <a:avLst/>
          </a:prstGeom>
        </p:spPr>
      </p:pic>
    </p:spTree>
    <p:extLst>
      <p:ext uri="{BB962C8B-B14F-4D97-AF65-F5344CB8AC3E}">
        <p14:creationId xmlns:p14="http://schemas.microsoft.com/office/powerpoint/2010/main" val="2937661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Deployment Events</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p:txBody>
          <a:bodyPr/>
          <a:lstStyle/>
          <a:p>
            <a:r>
              <a:rPr lang="en-US" dirty="0"/>
              <a:t>First we want to add a Deployment Event to our Pipeline so every time we deploy our build to staging, Dynatrace will know about it</a:t>
            </a:r>
          </a:p>
        </p:txBody>
      </p:sp>
      <p:grpSp>
        <p:nvGrpSpPr>
          <p:cNvPr id="6" name="Group 5">
            <a:extLst>
              <a:ext uri="{FF2B5EF4-FFF2-40B4-BE49-F238E27FC236}">
                <a16:creationId xmlns:a16="http://schemas.microsoft.com/office/drawing/2014/main" id="{449B5C8B-3056-4926-950E-DA4B6FD779F5}"/>
              </a:ext>
            </a:extLst>
          </p:cNvPr>
          <p:cNvGrpSpPr/>
          <p:nvPr/>
        </p:nvGrpSpPr>
        <p:grpSpPr>
          <a:xfrm>
            <a:off x="2211953" y="2318542"/>
            <a:ext cx="7768093" cy="4162425"/>
            <a:chOff x="2211953" y="2318542"/>
            <a:chExt cx="7768093" cy="4162425"/>
          </a:xfrm>
        </p:grpSpPr>
        <p:pic>
          <p:nvPicPr>
            <p:cNvPr id="4" name="Picture 3">
              <a:extLst>
                <a:ext uri="{FF2B5EF4-FFF2-40B4-BE49-F238E27FC236}">
                  <a16:creationId xmlns:a16="http://schemas.microsoft.com/office/drawing/2014/main" id="{79A42739-17D6-4303-A3B4-DD371BB1A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953" y="2318542"/>
              <a:ext cx="7768093" cy="4162425"/>
            </a:xfrm>
            <a:prstGeom prst="rect">
              <a:avLst/>
            </a:prstGeom>
            <a:ln>
              <a:solidFill>
                <a:schemeClr val="tx1"/>
              </a:solidFill>
            </a:ln>
          </p:spPr>
        </p:pic>
        <p:sp>
          <p:nvSpPr>
            <p:cNvPr id="5" name="Rectangle 4">
              <a:extLst>
                <a:ext uri="{FF2B5EF4-FFF2-40B4-BE49-F238E27FC236}">
                  <a16:creationId xmlns:a16="http://schemas.microsoft.com/office/drawing/2014/main" id="{4684A4CC-270F-4938-835F-4CD864615281}"/>
                </a:ext>
              </a:extLst>
            </p:cNvPr>
            <p:cNvSpPr/>
            <p:nvPr/>
          </p:nvSpPr>
          <p:spPr>
            <a:xfrm>
              <a:off x="3629025" y="2943225"/>
              <a:ext cx="5438775"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63690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Record Perf Test</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Next we want to wrap our </a:t>
            </a:r>
            <a:r>
              <a:rPr lang="en-US" dirty="0" err="1"/>
              <a:t>Loadtest</a:t>
            </a:r>
            <a:r>
              <a:rPr lang="en-US" dirty="0"/>
              <a:t> stage with the </a:t>
            </a:r>
            <a:r>
              <a:rPr lang="en-US" dirty="0" err="1"/>
              <a:t>recordDynatraceSession</a:t>
            </a:r>
            <a:r>
              <a:rPr lang="en-US" dirty="0"/>
              <a:t> function, so we know when tests start and stop</a:t>
            </a:r>
          </a:p>
        </p:txBody>
      </p:sp>
      <p:grpSp>
        <p:nvGrpSpPr>
          <p:cNvPr id="14" name="Group 13">
            <a:extLst>
              <a:ext uri="{FF2B5EF4-FFF2-40B4-BE49-F238E27FC236}">
                <a16:creationId xmlns:a16="http://schemas.microsoft.com/office/drawing/2014/main" id="{EF4BAFB0-EC9B-4F37-A8C9-4E566246E74E}"/>
              </a:ext>
            </a:extLst>
          </p:cNvPr>
          <p:cNvGrpSpPr/>
          <p:nvPr/>
        </p:nvGrpSpPr>
        <p:grpSpPr>
          <a:xfrm>
            <a:off x="3268378" y="2026288"/>
            <a:ext cx="5655242" cy="4665025"/>
            <a:chOff x="3268378" y="2026288"/>
            <a:chExt cx="5655242" cy="4665025"/>
          </a:xfrm>
        </p:grpSpPr>
        <p:pic>
          <p:nvPicPr>
            <p:cNvPr id="12" name="Picture 11">
              <a:extLst>
                <a:ext uri="{FF2B5EF4-FFF2-40B4-BE49-F238E27FC236}">
                  <a16:creationId xmlns:a16="http://schemas.microsoft.com/office/drawing/2014/main" id="{2918D8D2-5C1F-4317-90A1-7B6B96115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378" y="2026288"/>
              <a:ext cx="5655242" cy="4665025"/>
            </a:xfrm>
            <a:prstGeom prst="rect">
              <a:avLst/>
            </a:prstGeom>
            <a:ln>
              <a:solidFill>
                <a:schemeClr val="tx1"/>
              </a:solidFill>
            </a:ln>
          </p:spPr>
        </p:pic>
        <p:sp>
          <p:nvSpPr>
            <p:cNvPr id="13" name="Rectangle 12">
              <a:extLst>
                <a:ext uri="{FF2B5EF4-FFF2-40B4-BE49-F238E27FC236}">
                  <a16:creationId xmlns:a16="http://schemas.microsoft.com/office/drawing/2014/main" id="{2932AE00-EB15-4CBE-8A8F-CEBEEC0E164B}"/>
                </a:ext>
              </a:extLst>
            </p:cNvPr>
            <p:cNvSpPr/>
            <p:nvPr/>
          </p:nvSpPr>
          <p:spPr>
            <a:xfrm>
              <a:off x="4467225" y="3876675"/>
              <a:ext cx="4456395" cy="723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6161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Cloud">
            <a:extLst>
              <a:ext uri="{FF2B5EF4-FFF2-40B4-BE49-F238E27FC236}">
                <a16:creationId xmlns:a16="http://schemas.microsoft.com/office/drawing/2014/main" id="{4C212733-974F-5041-939F-84AD137A475B}"/>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639" t="22723" r="4667" b="24187"/>
          <a:stretch/>
        </p:blipFill>
        <p:spPr>
          <a:xfrm>
            <a:off x="2724415" y="230624"/>
            <a:ext cx="9345096" cy="6329488"/>
          </a:xfrm>
          <a:prstGeom prst="rect">
            <a:avLst/>
          </a:prstGeom>
        </p:spPr>
      </p:pic>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dirty="0"/>
              <a:t>Workshop Setup</a:t>
            </a:r>
          </a:p>
        </p:txBody>
      </p:sp>
      <p:pic>
        <p:nvPicPr>
          <p:cNvPr id="6" name="Graphic 5" descr="User">
            <a:extLst>
              <a:ext uri="{FF2B5EF4-FFF2-40B4-BE49-F238E27FC236}">
                <a16:creationId xmlns:a16="http://schemas.microsoft.com/office/drawing/2014/main" id="{712F96A1-BE1E-024F-B381-DA4F0821A2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310" y="3663345"/>
            <a:ext cx="531764" cy="531764"/>
          </a:xfrm>
          <a:prstGeom prst="rect">
            <a:avLst/>
          </a:prstGeom>
        </p:spPr>
      </p:pic>
      <p:pic>
        <p:nvPicPr>
          <p:cNvPr id="7" name="Graphic 6" descr="Laptop">
            <a:extLst>
              <a:ext uri="{FF2B5EF4-FFF2-40B4-BE49-F238E27FC236}">
                <a16:creationId xmlns:a16="http://schemas.microsoft.com/office/drawing/2014/main" id="{1EE413B2-5293-964E-B360-1DA7F58A92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597" y="3532011"/>
            <a:ext cx="618355" cy="618355"/>
          </a:xfrm>
          <a:prstGeom prst="rect">
            <a:avLst/>
          </a:prstGeom>
        </p:spPr>
      </p:pic>
      <p:pic>
        <p:nvPicPr>
          <p:cNvPr id="9" name="Graphic 8">
            <a:extLst>
              <a:ext uri="{FF2B5EF4-FFF2-40B4-BE49-F238E27FC236}">
                <a16:creationId xmlns:a16="http://schemas.microsoft.com/office/drawing/2014/main" id="{6567A5F3-2CD9-6342-A457-841BBEC48A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7932" y="3442664"/>
            <a:ext cx="700957" cy="700957"/>
          </a:xfrm>
          <a:prstGeom prst="rect">
            <a:avLst/>
          </a:prstGeom>
        </p:spPr>
      </p:pic>
      <p:pic>
        <p:nvPicPr>
          <p:cNvPr id="10" name="Picture 9">
            <a:extLst>
              <a:ext uri="{FF2B5EF4-FFF2-40B4-BE49-F238E27FC236}">
                <a16:creationId xmlns:a16="http://schemas.microsoft.com/office/drawing/2014/main" id="{C04DA008-1872-214B-8F90-50DDA2FE58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1751" y="595050"/>
            <a:ext cx="1312381" cy="1312381"/>
          </a:xfrm>
          <a:prstGeom prst="rect">
            <a:avLst/>
          </a:prstGeom>
        </p:spPr>
      </p:pic>
      <p:sp>
        <p:nvSpPr>
          <p:cNvPr id="16" name="TextBox 15">
            <a:extLst>
              <a:ext uri="{FF2B5EF4-FFF2-40B4-BE49-F238E27FC236}">
                <a16:creationId xmlns:a16="http://schemas.microsoft.com/office/drawing/2014/main" id="{266C5FD9-B2D1-344F-ACDB-33B79119E65E}"/>
              </a:ext>
            </a:extLst>
          </p:cNvPr>
          <p:cNvSpPr txBox="1"/>
          <p:nvPr/>
        </p:nvSpPr>
        <p:spPr>
          <a:xfrm>
            <a:off x="6186269" y="6119827"/>
            <a:ext cx="951731" cy="270328"/>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GKE Instances</a:t>
            </a:r>
          </a:p>
        </p:txBody>
      </p:sp>
      <p:cxnSp>
        <p:nvCxnSpPr>
          <p:cNvPr id="17" name="Straight Arrow Connector 16">
            <a:extLst>
              <a:ext uri="{FF2B5EF4-FFF2-40B4-BE49-F238E27FC236}">
                <a16:creationId xmlns:a16="http://schemas.microsoft.com/office/drawing/2014/main" id="{BB32F83D-F39B-E94C-B77C-A1A6817A733E}"/>
              </a:ext>
            </a:extLst>
          </p:cNvPr>
          <p:cNvCxnSpPr>
            <a:cxnSpLocks/>
            <a:stCxn id="7" idx="3"/>
          </p:cNvCxnSpPr>
          <p:nvPr/>
        </p:nvCxnSpPr>
        <p:spPr>
          <a:xfrm>
            <a:off x="1295953" y="3841188"/>
            <a:ext cx="224734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A07155-C9E8-6E46-B9EE-6F26ACBE5567}"/>
              </a:ext>
            </a:extLst>
          </p:cNvPr>
          <p:cNvCxnSpPr>
            <a:cxnSpLocks/>
          </p:cNvCxnSpPr>
          <p:nvPr/>
        </p:nvCxnSpPr>
        <p:spPr>
          <a:xfrm>
            <a:off x="4631874" y="3862447"/>
            <a:ext cx="6058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51E4B7-DA6D-A349-A31A-7B537ADD434A}"/>
              </a:ext>
            </a:extLst>
          </p:cNvPr>
          <p:cNvCxnSpPr>
            <a:cxnSpLocks/>
            <a:stCxn id="27" idx="1"/>
          </p:cNvCxnSpPr>
          <p:nvPr/>
        </p:nvCxnSpPr>
        <p:spPr>
          <a:xfrm flipH="1">
            <a:off x="1200647" y="2501684"/>
            <a:ext cx="629516" cy="117747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6251D77-BA64-6546-9577-FA44BFA89D80}"/>
              </a:ext>
            </a:extLst>
          </p:cNvPr>
          <p:cNvSpPr txBox="1"/>
          <p:nvPr/>
        </p:nvSpPr>
        <p:spPr>
          <a:xfrm>
            <a:off x="122488" y="4279348"/>
            <a:ext cx="2026941" cy="399355"/>
          </a:xfrm>
          <a:prstGeom prst="rect">
            <a:avLst/>
          </a:prstGeom>
          <a:noFill/>
        </p:spPr>
        <p:txBody>
          <a:bodyPr wrap="none" lIns="0" tIns="0" rIns="0" bIns="0" rtlCol="0">
            <a:normAutofit/>
          </a:bodyPr>
          <a:lstStyle/>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Every Team</a:t>
            </a:r>
          </a:p>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On a laptop (or via CloudShell)</a:t>
            </a:r>
            <a:endParaRPr lang="en-US" sz="1000" b="1" dirty="0">
              <a:solidFill>
                <a:srgbClr val="0F1419"/>
              </a:solidFill>
              <a:latin typeface="Bernina Sans" pitchFamily="2" charset="77"/>
              <a:ea typeface="Calibri Light" charset="0"/>
              <a:cs typeface="Calibri Light" charset="0"/>
            </a:endParaRPr>
          </a:p>
        </p:txBody>
      </p:sp>
      <p:sp>
        <p:nvSpPr>
          <p:cNvPr id="25" name="TextBox 24">
            <a:extLst>
              <a:ext uri="{FF2B5EF4-FFF2-40B4-BE49-F238E27FC236}">
                <a16:creationId xmlns:a16="http://schemas.microsoft.com/office/drawing/2014/main" id="{64967D81-5C62-304D-A204-283E079D3D20}"/>
              </a:ext>
            </a:extLst>
          </p:cNvPr>
          <p:cNvSpPr txBox="1"/>
          <p:nvPr/>
        </p:nvSpPr>
        <p:spPr>
          <a:xfrm>
            <a:off x="8862677" y="5137414"/>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Jenkins </a:t>
            </a:r>
          </a:p>
        </p:txBody>
      </p:sp>
      <p:sp>
        <p:nvSpPr>
          <p:cNvPr id="26" name="TextBox 25">
            <a:extLst>
              <a:ext uri="{FF2B5EF4-FFF2-40B4-BE49-F238E27FC236}">
                <a16:creationId xmlns:a16="http://schemas.microsoft.com/office/drawing/2014/main" id="{FE86312D-5DD1-F740-9505-2A75CFE78F9C}"/>
              </a:ext>
            </a:extLst>
          </p:cNvPr>
          <p:cNvSpPr txBox="1"/>
          <p:nvPr/>
        </p:nvSpPr>
        <p:spPr>
          <a:xfrm>
            <a:off x="3634805" y="4163198"/>
            <a:ext cx="951731" cy="272845"/>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K8s</a:t>
            </a:r>
          </a:p>
        </p:txBody>
      </p:sp>
      <p:grpSp>
        <p:nvGrpSpPr>
          <p:cNvPr id="40" name="Group 39">
            <a:extLst>
              <a:ext uri="{FF2B5EF4-FFF2-40B4-BE49-F238E27FC236}">
                <a16:creationId xmlns:a16="http://schemas.microsoft.com/office/drawing/2014/main" id="{6E9885A6-43B0-3748-84A7-D9A51FBC5C76}"/>
              </a:ext>
            </a:extLst>
          </p:cNvPr>
          <p:cNvGrpSpPr/>
          <p:nvPr/>
        </p:nvGrpSpPr>
        <p:grpSpPr>
          <a:xfrm>
            <a:off x="1830163" y="1497835"/>
            <a:ext cx="951731" cy="1140271"/>
            <a:chOff x="3147526" y="571499"/>
            <a:chExt cx="951731" cy="1140271"/>
          </a:xfrm>
        </p:grpSpPr>
        <p:pic>
          <p:nvPicPr>
            <p:cNvPr id="21" name="Picture 20">
              <a:extLst>
                <a:ext uri="{FF2B5EF4-FFF2-40B4-BE49-F238E27FC236}">
                  <a16:creationId xmlns:a16="http://schemas.microsoft.com/office/drawing/2014/main" id="{FFEBB219-0EBE-714F-B170-FF3442178C2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166191" y="571499"/>
              <a:ext cx="914400" cy="914400"/>
            </a:xfrm>
            <a:prstGeom prst="rect">
              <a:avLst/>
            </a:prstGeom>
          </p:spPr>
        </p:pic>
        <p:sp>
          <p:nvSpPr>
            <p:cNvPr id="27" name="TextBox 26">
              <a:extLst>
                <a:ext uri="{FF2B5EF4-FFF2-40B4-BE49-F238E27FC236}">
                  <a16:creationId xmlns:a16="http://schemas.microsoft.com/office/drawing/2014/main" id="{5C76E6CD-6EF5-034F-9E38-6ED3AF3820CA}"/>
                </a:ext>
              </a:extLst>
            </p:cNvPr>
            <p:cNvSpPr txBox="1"/>
            <p:nvPr/>
          </p:nvSpPr>
          <p:spPr>
            <a:xfrm>
              <a:off x="3147526" y="1438925"/>
              <a:ext cx="951731" cy="272845"/>
            </a:xfrm>
            <a:prstGeom prst="rect">
              <a:avLst/>
            </a:prstGeom>
            <a:noFill/>
          </p:spPr>
          <p:txBody>
            <a:bodyPr wrap="none" lIns="0" tIns="0" rIns="0" bIns="0" rtlCol="0">
              <a:normAutofit/>
            </a:bodyPr>
            <a:lstStyle/>
            <a:p>
              <a:pPr algn="ctr" defTabSz="914377">
                <a:lnSpc>
                  <a:spcPct val="120000"/>
                </a:lnSpc>
                <a:defRPr/>
              </a:pPr>
              <a:r>
                <a:rPr lang="en-US" sz="800" b="1" dirty="0">
                  <a:solidFill>
                    <a:srgbClr val="0F1419"/>
                  </a:solidFill>
                  <a:latin typeface="Bernina Sans" pitchFamily="2" charset="77"/>
                  <a:ea typeface="Calibri Light" charset="0"/>
                  <a:cs typeface="Calibri Light" charset="0"/>
                </a:rPr>
                <a:t>GitHub Repository</a:t>
              </a:r>
            </a:p>
          </p:txBody>
        </p:sp>
      </p:grpSp>
      <p:sp>
        <p:nvSpPr>
          <p:cNvPr id="3" name="Rounded Rectangle 2">
            <a:extLst>
              <a:ext uri="{FF2B5EF4-FFF2-40B4-BE49-F238E27FC236}">
                <a16:creationId xmlns:a16="http://schemas.microsoft.com/office/drawing/2014/main" id="{B8C3C393-63DF-B440-A289-506453131439}"/>
              </a:ext>
            </a:extLst>
          </p:cNvPr>
          <p:cNvSpPr/>
          <p:nvPr/>
        </p:nvSpPr>
        <p:spPr>
          <a:xfrm>
            <a:off x="5333008" y="1880265"/>
            <a:ext cx="2682664" cy="418338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914377">
              <a:defRPr/>
            </a:pPr>
            <a:endParaRPr lang="en-US">
              <a:solidFill>
                <a:srgbClr val="0F1419"/>
              </a:solidFill>
              <a:latin typeface="Calibri" panose="020F0502020204030204"/>
            </a:endParaRPr>
          </a:p>
        </p:txBody>
      </p:sp>
      <p:cxnSp>
        <p:nvCxnSpPr>
          <p:cNvPr id="31" name="Straight Connector 30">
            <a:extLst>
              <a:ext uri="{FF2B5EF4-FFF2-40B4-BE49-F238E27FC236}">
                <a16:creationId xmlns:a16="http://schemas.microsoft.com/office/drawing/2014/main" id="{A9AF18E1-4A70-AE46-A990-17F53AF9559B}"/>
              </a:ext>
            </a:extLst>
          </p:cNvPr>
          <p:cNvCxnSpPr>
            <a:cxnSpLocks/>
          </p:cNvCxnSpPr>
          <p:nvPr/>
        </p:nvCxnSpPr>
        <p:spPr>
          <a:xfrm>
            <a:off x="5333013" y="5398863"/>
            <a:ext cx="2682664" cy="0"/>
          </a:xfrm>
          <a:prstGeom prst="line">
            <a:avLst/>
          </a:prstGeom>
          <a:ln>
            <a:solidFill>
              <a:srgbClr val="6140A3"/>
            </a:solidFill>
          </a:ln>
        </p:spPr>
        <p:style>
          <a:lnRef idx="1">
            <a:schemeClr val="accent1"/>
          </a:lnRef>
          <a:fillRef idx="0">
            <a:schemeClr val="accent1"/>
          </a:fillRef>
          <a:effectRef idx="0">
            <a:schemeClr val="accent1"/>
          </a:effectRef>
          <a:fontRef idx="minor">
            <a:schemeClr val="tx1"/>
          </a:fontRef>
        </p:style>
      </p:cxnSp>
      <p:pic>
        <p:nvPicPr>
          <p:cNvPr id="35" name="Picture 34" descr="A close up of a logo&#10;&#10;Description generated with very high confidence">
            <a:extLst>
              <a:ext uri="{FF2B5EF4-FFF2-40B4-BE49-F238E27FC236}">
                <a16:creationId xmlns:a16="http://schemas.microsoft.com/office/drawing/2014/main" id="{2797A3F9-C135-49CF-AA51-98F55344FC72}"/>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199551" y="5578665"/>
            <a:ext cx="458444" cy="426353"/>
          </a:xfrm>
          <a:prstGeom prst="rect">
            <a:avLst/>
          </a:prstGeom>
        </p:spPr>
      </p:pic>
      <p:pic>
        <p:nvPicPr>
          <p:cNvPr id="34" name="Picture 33" descr="A picture containing object, clock&#10;&#10;Description generated with very high confidence">
            <a:extLst>
              <a:ext uri="{FF2B5EF4-FFF2-40B4-BE49-F238E27FC236}">
                <a16:creationId xmlns:a16="http://schemas.microsoft.com/office/drawing/2014/main" id="{EBA73315-3C52-4A43-810D-3AF8DADFE39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797097" y="3539054"/>
            <a:ext cx="833571" cy="775221"/>
          </a:xfrm>
          <a:prstGeom prst="rect">
            <a:avLst/>
          </a:prstGeom>
        </p:spPr>
      </p:pic>
      <p:cxnSp>
        <p:nvCxnSpPr>
          <p:cNvPr id="36" name="Straight Arrow Connector 35">
            <a:extLst>
              <a:ext uri="{FF2B5EF4-FFF2-40B4-BE49-F238E27FC236}">
                <a16:creationId xmlns:a16="http://schemas.microsoft.com/office/drawing/2014/main" id="{8D160F37-5012-4354-B7CB-431C298ABDA5}"/>
              </a:ext>
            </a:extLst>
          </p:cNvPr>
          <p:cNvCxnSpPr>
            <a:cxnSpLocks/>
            <a:endCxn id="34" idx="1"/>
          </p:cNvCxnSpPr>
          <p:nvPr/>
        </p:nvCxnSpPr>
        <p:spPr>
          <a:xfrm>
            <a:off x="8034607" y="3926664"/>
            <a:ext cx="7624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B9D728C-1A62-4E0A-82D0-C1C917AB31FB}"/>
              </a:ext>
            </a:extLst>
          </p:cNvPr>
          <p:cNvSpPr txBox="1"/>
          <p:nvPr/>
        </p:nvSpPr>
        <p:spPr>
          <a:xfrm rot="17962844">
            <a:off x="712910" y="2907627"/>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#2 Download Repo</a:t>
            </a:r>
          </a:p>
        </p:txBody>
      </p:sp>
      <p:pic>
        <p:nvPicPr>
          <p:cNvPr id="60" name="Graphic 59" descr="User">
            <a:extLst>
              <a:ext uri="{FF2B5EF4-FFF2-40B4-BE49-F238E27FC236}">
                <a16:creationId xmlns:a16="http://schemas.microsoft.com/office/drawing/2014/main" id="{B9825D06-152B-4F83-BC2A-E40F88C77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65" y="3476715"/>
            <a:ext cx="531764" cy="531764"/>
          </a:xfrm>
          <a:prstGeom prst="rect">
            <a:avLst/>
          </a:prstGeom>
        </p:spPr>
      </p:pic>
      <p:grpSp>
        <p:nvGrpSpPr>
          <p:cNvPr id="56" name="Group 55">
            <a:extLst>
              <a:ext uri="{FF2B5EF4-FFF2-40B4-BE49-F238E27FC236}">
                <a16:creationId xmlns:a16="http://schemas.microsoft.com/office/drawing/2014/main" id="{0DCEBF23-9E10-4677-8A21-94BBD08D05BB}"/>
              </a:ext>
            </a:extLst>
          </p:cNvPr>
          <p:cNvGrpSpPr/>
          <p:nvPr/>
        </p:nvGrpSpPr>
        <p:grpSpPr>
          <a:xfrm>
            <a:off x="6082249" y="3937209"/>
            <a:ext cx="1065539" cy="1456397"/>
            <a:chOff x="5434719" y="4151393"/>
            <a:chExt cx="1065539" cy="1456397"/>
          </a:xfrm>
        </p:grpSpPr>
        <p:grpSp>
          <p:nvGrpSpPr>
            <p:cNvPr id="64" name="Group 63">
              <a:extLst>
                <a:ext uri="{FF2B5EF4-FFF2-40B4-BE49-F238E27FC236}">
                  <a16:creationId xmlns:a16="http://schemas.microsoft.com/office/drawing/2014/main" id="{BFF2E2D9-A067-44FA-B324-580F545F8750}"/>
                </a:ext>
              </a:extLst>
            </p:cNvPr>
            <p:cNvGrpSpPr/>
            <p:nvPr/>
          </p:nvGrpSpPr>
          <p:grpSpPr>
            <a:xfrm>
              <a:off x="5434719" y="4151393"/>
              <a:ext cx="1065539" cy="1456397"/>
              <a:chOff x="665134" y="5527046"/>
              <a:chExt cx="1065539" cy="1456397"/>
            </a:xfrm>
          </p:grpSpPr>
          <p:grpSp>
            <p:nvGrpSpPr>
              <p:cNvPr id="66" name="Group 65">
                <a:extLst>
                  <a:ext uri="{FF2B5EF4-FFF2-40B4-BE49-F238E27FC236}">
                    <a16:creationId xmlns:a16="http://schemas.microsoft.com/office/drawing/2014/main" id="{CD001D9D-2634-43E3-BB59-641187750A58}"/>
                  </a:ext>
                </a:extLst>
              </p:cNvPr>
              <p:cNvGrpSpPr/>
              <p:nvPr/>
            </p:nvGrpSpPr>
            <p:grpSpPr>
              <a:xfrm>
                <a:off x="665134" y="5527046"/>
                <a:ext cx="1065539" cy="1456397"/>
                <a:chOff x="1942788" y="5521525"/>
                <a:chExt cx="1065539" cy="1456397"/>
              </a:xfrm>
            </p:grpSpPr>
            <p:sp>
              <p:nvSpPr>
                <p:cNvPr id="67" name="Rectangle: Rounded Corners 66">
                  <a:extLst>
                    <a:ext uri="{FF2B5EF4-FFF2-40B4-BE49-F238E27FC236}">
                      <a16:creationId xmlns:a16="http://schemas.microsoft.com/office/drawing/2014/main" id="{028A3FF5-C0DA-4692-AFAC-29A49FDA9FFA}"/>
                    </a:ext>
                  </a:extLst>
                </p:cNvPr>
                <p:cNvSpPr/>
                <p:nvPr/>
              </p:nvSpPr>
              <p:spPr>
                <a:xfrm>
                  <a:off x="1942788" y="5524326"/>
                  <a:ext cx="1065539" cy="1133050"/>
                </a:xfrm>
                <a:prstGeom prst="roundRect">
                  <a:avLst/>
                </a:prstGeom>
                <a:solidFill>
                  <a:schemeClr val="bg2">
                    <a:lumMod val="9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69" name="Group 68">
                  <a:extLst>
                    <a:ext uri="{FF2B5EF4-FFF2-40B4-BE49-F238E27FC236}">
                      <a16:creationId xmlns:a16="http://schemas.microsoft.com/office/drawing/2014/main" id="{AC28F56B-FABA-44CF-8691-925D358A9B69}"/>
                    </a:ext>
                  </a:extLst>
                </p:cNvPr>
                <p:cNvGrpSpPr/>
                <p:nvPr/>
              </p:nvGrpSpPr>
              <p:grpSpPr>
                <a:xfrm>
                  <a:off x="2013936" y="5521525"/>
                  <a:ext cx="951730" cy="1456397"/>
                  <a:chOff x="7511206" y="3752934"/>
                  <a:chExt cx="1224495" cy="1823844"/>
                </a:xfrm>
              </p:grpSpPr>
              <p:pic>
                <p:nvPicPr>
                  <p:cNvPr id="70" name="Picture 69">
                    <a:extLst>
                      <a:ext uri="{FF2B5EF4-FFF2-40B4-BE49-F238E27FC236}">
                        <a16:creationId xmlns:a16="http://schemas.microsoft.com/office/drawing/2014/main" id="{72FA77FA-EA4F-4401-9B74-6A7D4898663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53561" y="3752934"/>
                    <a:ext cx="1120879" cy="1090996"/>
                  </a:xfrm>
                  <a:prstGeom prst="rect">
                    <a:avLst/>
                  </a:prstGeom>
                </p:spPr>
              </p:pic>
              <p:sp>
                <p:nvSpPr>
                  <p:cNvPr id="71" name="TextBox 70">
                    <a:extLst>
                      <a:ext uri="{FF2B5EF4-FFF2-40B4-BE49-F238E27FC236}">
                        <a16:creationId xmlns:a16="http://schemas.microsoft.com/office/drawing/2014/main" id="{722D28D7-96CE-4D2B-87CC-1D7BD3CB0383}"/>
                      </a:ext>
                    </a:extLst>
                  </p:cNvPr>
                  <p:cNvSpPr txBox="1"/>
                  <p:nvPr/>
                </p:nvSpPr>
                <p:spPr>
                  <a:xfrm>
                    <a:off x="7511205" y="5235094"/>
                    <a:ext cx="1224495" cy="341683"/>
                  </a:xfrm>
                  <a:prstGeom prst="rect">
                    <a:avLst/>
                  </a:prstGeom>
                  <a:noFill/>
                </p:spPr>
                <p:txBody>
                  <a:bodyPr wrap="none" lIns="0" tIns="0" rIns="0" bIns="0" rtlCol="0">
                    <a:noAutofit/>
                  </a:bodyPr>
                  <a:lstStyle/>
                  <a:p>
                    <a:pPr algn="ctr" defTabSz="914377">
                      <a:lnSpc>
                        <a:spcPct val="120000"/>
                      </a:lnSpc>
                      <a:defRPr/>
                    </a:pPr>
                    <a:endParaRPr lang="en-US" sz="1200" b="1" dirty="0">
                      <a:solidFill>
                        <a:srgbClr val="0F1419"/>
                      </a:solidFill>
                      <a:latin typeface="Bernina Sans" pitchFamily="2" charset="77"/>
                      <a:ea typeface="Calibri Light" charset="0"/>
                      <a:cs typeface="Calibri Light" charset="0"/>
                    </a:endParaRPr>
                  </a:p>
                </p:txBody>
              </p:sp>
            </p:grpSp>
          </p:grpSp>
          <p:pic>
            <p:nvPicPr>
              <p:cNvPr id="72" name="Picture 6">
                <a:extLst>
                  <a:ext uri="{FF2B5EF4-FFF2-40B4-BE49-F238E27FC236}">
                    <a16:creationId xmlns:a16="http://schemas.microsoft.com/office/drawing/2014/main" id="{6DA4BB73-6AFA-4A00-AD6B-2C21E0425DB4}"/>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38615" y="6288582"/>
                <a:ext cx="316907" cy="34899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a:extLst>
                <a:ext uri="{FF2B5EF4-FFF2-40B4-BE49-F238E27FC236}">
                  <a16:creationId xmlns:a16="http://schemas.microsoft.com/office/drawing/2014/main" id="{D2524F73-5AF9-4040-94B3-34D6B7AEFFB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bwMode="auto">
            <a:xfrm>
              <a:off x="6043633" y="4846488"/>
              <a:ext cx="377943" cy="3779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a:extLst>
              <a:ext uri="{FF2B5EF4-FFF2-40B4-BE49-F238E27FC236}">
                <a16:creationId xmlns:a16="http://schemas.microsoft.com/office/drawing/2014/main" id="{5538BD79-A0BF-4BF2-A36A-4C8BA72862F7}"/>
              </a:ext>
            </a:extLst>
          </p:cNvPr>
          <p:cNvCxnSpPr>
            <a:cxnSpLocks/>
          </p:cNvCxnSpPr>
          <p:nvPr/>
        </p:nvCxnSpPr>
        <p:spPr>
          <a:xfrm flipV="1">
            <a:off x="7216643" y="4799687"/>
            <a:ext cx="1231708" cy="200"/>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DB056682-38DE-9343-B894-1958D021AF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01492" y="2604047"/>
            <a:ext cx="1227049" cy="657348"/>
          </a:xfrm>
          <a:prstGeom prst="rect">
            <a:avLst/>
          </a:prstGeom>
          <a:ln w="38100">
            <a:solidFill>
              <a:schemeClr val="tx1"/>
            </a:solidFill>
          </a:ln>
        </p:spPr>
      </p:pic>
      <p:sp>
        <p:nvSpPr>
          <p:cNvPr id="18" name="Rectangle 17">
            <a:extLst>
              <a:ext uri="{FF2B5EF4-FFF2-40B4-BE49-F238E27FC236}">
                <a16:creationId xmlns:a16="http://schemas.microsoft.com/office/drawing/2014/main" id="{AB4A3AF0-5F6F-3541-83D5-424CE59D5CD0}"/>
              </a:ext>
            </a:extLst>
          </p:cNvPr>
          <p:cNvSpPr/>
          <p:nvPr/>
        </p:nvSpPr>
        <p:spPr>
          <a:xfrm>
            <a:off x="5942470" y="1951921"/>
            <a:ext cx="1556836" cy="369332"/>
          </a:xfrm>
          <a:prstGeom prst="rect">
            <a:avLst/>
          </a:prstGeom>
        </p:spPr>
        <p:txBody>
          <a:bodyPr wrap="none">
            <a:spAutoFit/>
          </a:bodyPr>
          <a:lstStyle/>
          <a:p>
            <a:r>
              <a:rPr lang="de-AT" b="1" dirty="0">
                <a:solidFill>
                  <a:srgbClr val="0F1419"/>
                </a:solidFill>
                <a:latin typeface="Bernina Sans" pitchFamily="2" charset="77"/>
                <a:ea typeface="Calibri Light" charset="0"/>
                <a:cs typeface="Calibri Light" charset="0"/>
              </a:rPr>
              <a:t>SampleApp</a:t>
            </a:r>
            <a:endParaRPr lang="en-US" dirty="0"/>
          </a:p>
        </p:txBody>
      </p:sp>
      <p:pic>
        <p:nvPicPr>
          <p:cNvPr id="20" name="Picture 19">
            <a:extLst>
              <a:ext uri="{FF2B5EF4-FFF2-40B4-BE49-F238E27FC236}">
                <a16:creationId xmlns:a16="http://schemas.microsoft.com/office/drawing/2014/main" id="{9F5A76DC-1894-8B46-90E9-4F0E224C99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9976" y="5523708"/>
            <a:ext cx="471275" cy="471275"/>
          </a:xfrm>
          <a:prstGeom prst="rect">
            <a:avLst/>
          </a:prstGeom>
        </p:spPr>
      </p:pic>
      <p:sp>
        <p:nvSpPr>
          <p:cNvPr id="82" name="TextBox 81">
            <a:extLst>
              <a:ext uri="{FF2B5EF4-FFF2-40B4-BE49-F238E27FC236}">
                <a16:creationId xmlns:a16="http://schemas.microsoft.com/office/drawing/2014/main" id="{7A60C6BD-AE92-F64E-8C48-618D732998D5}"/>
              </a:ext>
            </a:extLst>
          </p:cNvPr>
          <p:cNvSpPr txBox="1"/>
          <p:nvPr/>
        </p:nvSpPr>
        <p:spPr>
          <a:xfrm>
            <a:off x="8590657" y="3223019"/>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#1 Create Dynatrace Tenant</a:t>
            </a:r>
          </a:p>
        </p:txBody>
      </p:sp>
      <p:cxnSp>
        <p:nvCxnSpPr>
          <p:cNvPr id="87" name="Straight Arrow Connector 86">
            <a:extLst>
              <a:ext uri="{FF2B5EF4-FFF2-40B4-BE49-F238E27FC236}">
                <a16:creationId xmlns:a16="http://schemas.microsoft.com/office/drawing/2014/main" id="{1E7455D5-0AE9-724B-BF68-BC244E218795}"/>
              </a:ext>
            </a:extLst>
          </p:cNvPr>
          <p:cNvCxnSpPr>
            <a:cxnSpLocks/>
          </p:cNvCxnSpPr>
          <p:nvPr/>
        </p:nvCxnSpPr>
        <p:spPr>
          <a:xfrm>
            <a:off x="6615018" y="3525057"/>
            <a:ext cx="1" cy="334433"/>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1C7378-4192-42B2-99F5-FFBE0A85D6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69415" y="4426825"/>
            <a:ext cx="444863" cy="615595"/>
          </a:xfrm>
          <a:prstGeom prst="rect">
            <a:avLst/>
          </a:prstGeom>
        </p:spPr>
      </p:pic>
      <p:sp>
        <p:nvSpPr>
          <p:cNvPr id="65" name="TextBox 64">
            <a:extLst>
              <a:ext uri="{FF2B5EF4-FFF2-40B4-BE49-F238E27FC236}">
                <a16:creationId xmlns:a16="http://schemas.microsoft.com/office/drawing/2014/main" id="{A7FA0959-3FB8-4D35-8433-B4533C6F3EB5}"/>
              </a:ext>
            </a:extLst>
          </p:cNvPr>
          <p:cNvSpPr txBox="1"/>
          <p:nvPr/>
        </p:nvSpPr>
        <p:spPr>
          <a:xfrm>
            <a:off x="1401434" y="3627019"/>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#3 Deploy Jenkins</a:t>
            </a:r>
          </a:p>
        </p:txBody>
      </p:sp>
    </p:spTree>
    <p:extLst>
      <p:ext uri="{BB962C8B-B14F-4D97-AF65-F5344CB8AC3E}">
        <p14:creationId xmlns:p14="http://schemas.microsoft.com/office/powerpoint/2010/main" val="8146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3" grpId="0" animBg="1"/>
      <p:bldP spid="58" grpId="0"/>
      <p:bldP spid="18" grpId="0"/>
      <p:bldP spid="82" grpId="0"/>
      <p:bldP spid="6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Compare results to </a:t>
            </a:r>
            <a:r>
              <a:rPr lang="en-US" dirty="0" err="1"/>
              <a:t>monspec</a:t>
            </a:r>
            <a:endParaRPr lang="en-US" dirty="0"/>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After the load test is completed, we want to validate the test against our </a:t>
            </a:r>
            <a:r>
              <a:rPr lang="en-US" dirty="0" err="1"/>
              <a:t>monspec</a:t>
            </a:r>
            <a:r>
              <a:rPr lang="en-US" dirty="0"/>
              <a:t> file (see next slide), to determine if our build meets quality or not</a:t>
            </a:r>
          </a:p>
          <a:p>
            <a:r>
              <a:rPr lang="en-US" dirty="0"/>
              <a:t>Add the below stage (“Dynatrace Quality Gate”) to the very end of our pipeline</a:t>
            </a:r>
          </a:p>
        </p:txBody>
      </p:sp>
      <p:pic>
        <p:nvPicPr>
          <p:cNvPr id="4" name="Picture 3">
            <a:extLst>
              <a:ext uri="{FF2B5EF4-FFF2-40B4-BE49-F238E27FC236}">
                <a16:creationId xmlns:a16="http://schemas.microsoft.com/office/drawing/2014/main" id="{7019F92D-6335-44F4-B02D-424344B8FADE}"/>
              </a:ext>
            </a:extLst>
          </p:cNvPr>
          <p:cNvPicPr>
            <a:picLocks noChangeAspect="1"/>
          </p:cNvPicPr>
          <p:nvPr/>
        </p:nvPicPr>
        <p:blipFill>
          <a:blip r:embed="rId2"/>
          <a:stretch>
            <a:fillRect/>
          </a:stretch>
        </p:blipFill>
        <p:spPr>
          <a:xfrm>
            <a:off x="1700212" y="3698081"/>
            <a:ext cx="8791575" cy="1276350"/>
          </a:xfrm>
          <a:prstGeom prst="rect">
            <a:avLst/>
          </a:prstGeom>
          <a:ln>
            <a:solidFill>
              <a:schemeClr val="tx1"/>
            </a:solidFill>
          </a:ln>
        </p:spPr>
      </p:pic>
    </p:spTree>
    <p:extLst>
      <p:ext uri="{BB962C8B-B14F-4D97-AF65-F5344CB8AC3E}">
        <p14:creationId xmlns:p14="http://schemas.microsoft.com/office/powerpoint/2010/main" val="911495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B02E-1C18-4614-983A-86E1F50E8554}"/>
              </a:ext>
            </a:extLst>
          </p:cNvPr>
          <p:cNvSpPr>
            <a:spLocks noGrp="1"/>
          </p:cNvSpPr>
          <p:nvPr>
            <p:ph type="title"/>
          </p:nvPr>
        </p:nvSpPr>
        <p:spPr/>
        <p:txBody>
          <a:bodyPr/>
          <a:lstStyle/>
          <a:p>
            <a:r>
              <a:rPr lang="en-US" dirty="0"/>
              <a:t>Sample </a:t>
            </a:r>
            <a:r>
              <a:rPr lang="en-US" dirty="0" err="1"/>
              <a:t>Monspec</a:t>
            </a:r>
            <a:r>
              <a:rPr lang="en-US" dirty="0"/>
              <a:t> File</a:t>
            </a:r>
          </a:p>
        </p:txBody>
      </p:sp>
      <p:sp>
        <p:nvSpPr>
          <p:cNvPr id="3" name="Text Placeholder 2">
            <a:extLst>
              <a:ext uri="{FF2B5EF4-FFF2-40B4-BE49-F238E27FC236}">
                <a16:creationId xmlns:a16="http://schemas.microsoft.com/office/drawing/2014/main" id="{739E3B7A-02BF-45BE-B739-85D55D90D219}"/>
              </a:ext>
            </a:extLst>
          </p:cNvPr>
          <p:cNvSpPr>
            <a:spLocks noGrp="1"/>
          </p:cNvSpPr>
          <p:nvPr>
            <p:ph type="body" sz="quarter" idx="10"/>
          </p:nvPr>
        </p:nvSpPr>
        <p:spPr>
          <a:xfrm>
            <a:off x="838200" y="1524000"/>
            <a:ext cx="10515600" cy="4652963"/>
          </a:xfrm>
        </p:spPr>
        <p:txBody>
          <a:bodyPr>
            <a:normAutofit fontScale="85000" lnSpcReduction="20000"/>
          </a:bodyPr>
          <a:lstStyle/>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spec_version</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"2.0"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"timeseries"</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timeseriesId</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t>
            </a:r>
            <a:r>
              <a:rPr lang="en-US" dirty="0" err="1">
                <a:solidFill>
                  <a:srgbClr val="267F99"/>
                </a:solidFill>
                <a:latin typeface="Consolas" panose="020B0609020204030204" pitchFamily="49" charset="0"/>
              </a:rPr>
              <a:t>com.dynatrace.builtin:service.responsetime</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"aggregation"</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"avg"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"tags"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app:carts</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stage:dev</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upperWarning</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1000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upperSevere</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3000</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4115961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Once the events are added to our Pipeline we can apply and save</a:t>
            </a:r>
          </a:p>
          <a:p>
            <a:endParaRPr lang="en-US" dirty="0"/>
          </a:p>
          <a:p>
            <a:r>
              <a:rPr lang="en-US" dirty="0"/>
              <a:t>Note: There is a sample Pipeline with the events already added in the root of the repository titled “PipelineWithIntegration.txt”</a:t>
            </a:r>
          </a:p>
          <a:p>
            <a:endParaRPr lang="en-US" dirty="0"/>
          </a:p>
          <a:p>
            <a:r>
              <a:rPr lang="en-US" dirty="0"/>
              <a:t>You can use this as a reference when editing your pipeline</a:t>
            </a:r>
          </a:p>
          <a:p>
            <a:pPr lvl="1"/>
            <a:r>
              <a:rPr lang="en-US" dirty="0"/>
              <a:t>Note: You will need to make sure you change the name of the Dynatrace Environment to the same thing as you named your connection earlier.  This file uses the name “Dynatrace Server” as the Dynatrace Environment Name.</a:t>
            </a:r>
          </a:p>
        </p:txBody>
      </p:sp>
    </p:spTree>
    <p:extLst>
      <p:ext uri="{BB962C8B-B14F-4D97-AF65-F5344CB8AC3E}">
        <p14:creationId xmlns:p14="http://schemas.microsoft.com/office/powerpoint/2010/main" val="1226705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9B13-5C05-4B8B-8964-C0670EE362E6}"/>
              </a:ext>
            </a:extLst>
          </p:cNvPr>
          <p:cNvSpPr>
            <a:spLocks noGrp="1"/>
          </p:cNvSpPr>
          <p:nvPr>
            <p:ph type="ctrTitle"/>
          </p:nvPr>
        </p:nvSpPr>
        <p:spPr/>
        <p:txBody>
          <a:bodyPr/>
          <a:lstStyle/>
          <a:p>
            <a:r>
              <a:rPr lang="en-US" dirty="0"/>
              <a:t>Let’s test our Integration</a:t>
            </a:r>
          </a:p>
        </p:txBody>
      </p:sp>
    </p:spTree>
    <p:extLst>
      <p:ext uri="{BB962C8B-B14F-4D97-AF65-F5344CB8AC3E}">
        <p14:creationId xmlns:p14="http://schemas.microsoft.com/office/powerpoint/2010/main" val="3235716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E291-C899-4282-91AC-526071F33E3B}"/>
              </a:ext>
            </a:extLst>
          </p:cNvPr>
          <p:cNvSpPr>
            <a:spLocks noGrp="1"/>
          </p:cNvSpPr>
          <p:nvPr>
            <p:ph type="title"/>
          </p:nvPr>
        </p:nvSpPr>
        <p:spPr/>
        <p:txBody>
          <a:bodyPr/>
          <a:lstStyle/>
          <a:p>
            <a:r>
              <a:rPr lang="en-US" dirty="0"/>
              <a:t>Deploy Build Two</a:t>
            </a:r>
          </a:p>
        </p:txBody>
      </p:sp>
      <p:sp>
        <p:nvSpPr>
          <p:cNvPr id="3" name="Text Placeholder 2">
            <a:extLst>
              <a:ext uri="{FF2B5EF4-FFF2-40B4-BE49-F238E27FC236}">
                <a16:creationId xmlns:a16="http://schemas.microsoft.com/office/drawing/2014/main" id="{02DE6067-EB71-4B53-ADB0-D6481C318F14}"/>
              </a:ext>
            </a:extLst>
          </p:cNvPr>
          <p:cNvSpPr>
            <a:spLocks noGrp="1"/>
          </p:cNvSpPr>
          <p:nvPr>
            <p:ph type="body" sz="quarter" idx="10"/>
          </p:nvPr>
        </p:nvSpPr>
        <p:spPr/>
        <p:txBody>
          <a:bodyPr/>
          <a:lstStyle/>
          <a:p>
            <a:r>
              <a:rPr lang="en-US" dirty="0"/>
              <a:t>After updating and saving our Pipeline to include the Dynatrace Performance Events, let’s re-run our pipeline with build Two</a:t>
            </a:r>
          </a:p>
          <a:p>
            <a:endParaRPr lang="en-US" dirty="0"/>
          </a:p>
        </p:txBody>
      </p:sp>
      <p:grpSp>
        <p:nvGrpSpPr>
          <p:cNvPr id="7" name="Group 6">
            <a:extLst>
              <a:ext uri="{FF2B5EF4-FFF2-40B4-BE49-F238E27FC236}">
                <a16:creationId xmlns:a16="http://schemas.microsoft.com/office/drawing/2014/main" id="{98B6E2C4-16DA-4779-A56F-F1BF51EB1F03}"/>
              </a:ext>
            </a:extLst>
          </p:cNvPr>
          <p:cNvGrpSpPr/>
          <p:nvPr/>
        </p:nvGrpSpPr>
        <p:grpSpPr>
          <a:xfrm>
            <a:off x="2537159" y="2471989"/>
            <a:ext cx="8178968" cy="3790950"/>
            <a:chOff x="2537159" y="2471989"/>
            <a:chExt cx="8178968" cy="3790950"/>
          </a:xfrm>
        </p:grpSpPr>
        <p:pic>
          <p:nvPicPr>
            <p:cNvPr id="6" name="Picture 5">
              <a:extLst>
                <a:ext uri="{FF2B5EF4-FFF2-40B4-BE49-F238E27FC236}">
                  <a16:creationId xmlns:a16="http://schemas.microsoft.com/office/drawing/2014/main" id="{E847A255-612D-4C34-BD19-22588D355D78}"/>
                </a:ext>
              </a:extLst>
            </p:cNvPr>
            <p:cNvPicPr>
              <a:picLocks noChangeAspect="1"/>
            </p:cNvPicPr>
            <p:nvPr/>
          </p:nvPicPr>
          <p:blipFill>
            <a:blip r:embed="rId2"/>
            <a:stretch>
              <a:fillRect/>
            </a:stretch>
          </p:blipFill>
          <p:spPr>
            <a:xfrm>
              <a:off x="2537159" y="2471989"/>
              <a:ext cx="6877050" cy="3790950"/>
            </a:xfrm>
            <a:prstGeom prst="rect">
              <a:avLst/>
            </a:prstGeom>
          </p:spPr>
        </p:pic>
        <p:sp>
          <p:nvSpPr>
            <p:cNvPr id="5" name="Arrow: Left 4">
              <a:extLst>
                <a:ext uri="{FF2B5EF4-FFF2-40B4-BE49-F238E27FC236}">
                  <a16:creationId xmlns:a16="http://schemas.microsoft.com/office/drawing/2014/main" id="{D87B13AB-5F56-4894-A9D6-4474E2F773C4}"/>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“Two” and Build</a:t>
              </a:r>
            </a:p>
          </p:txBody>
        </p:sp>
      </p:grpSp>
    </p:spTree>
    <p:extLst>
      <p:ext uri="{BB962C8B-B14F-4D97-AF65-F5344CB8AC3E}">
        <p14:creationId xmlns:p14="http://schemas.microsoft.com/office/powerpoint/2010/main" val="1301412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a:t>Now our build should fail</a:t>
            </a:r>
          </a:p>
        </p:txBody>
      </p:sp>
      <p:pic>
        <p:nvPicPr>
          <p:cNvPr id="4" name="Picture 3">
            <a:extLst>
              <a:ext uri="{FF2B5EF4-FFF2-40B4-BE49-F238E27FC236}">
                <a16:creationId xmlns:a16="http://schemas.microsoft.com/office/drawing/2014/main" id="{FD982C73-F70C-4177-B115-664A9DBE62E6}"/>
              </a:ext>
            </a:extLst>
          </p:cNvPr>
          <p:cNvPicPr>
            <a:picLocks noChangeAspect="1"/>
          </p:cNvPicPr>
          <p:nvPr/>
        </p:nvPicPr>
        <p:blipFill>
          <a:blip r:embed="rId2"/>
          <a:stretch>
            <a:fillRect/>
          </a:stretch>
        </p:blipFill>
        <p:spPr>
          <a:xfrm>
            <a:off x="223837" y="1847850"/>
            <a:ext cx="11744325" cy="3162300"/>
          </a:xfrm>
          <a:prstGeom prst="rect">
            <a:avLst/>
          </a:prstGeom>
        </p:spPr>
      </p:pic>
    </p:spTree>
    <p:extLst>
      <p:ext uri="{BB962C8B-B14F-4D97-AF65-F5344CB8AC3E}">
        <p14:creationId xmlns:p14="http://schemas.microsoft.com/office/powerpoint/2010/main" val="2846945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B6D7-6497-49C1-902A-3211454486D7}"/>
              </a:ext>
            </a:extLst>
          </p:cNvPr>
          <p:cNvSpPr>
            <a:spLocks noGrp="1"/>
          </p:cNvSpPr>
          <p:nvPr>
            <p:ph type="title"/>
          </p:nvPr>
        </p:nvSpPr>
        <p:spPr/>
        <p:txBody>
          <a:bodyPr/>
          <a:lstStyle/>
          <a:p>
            <a:r>
              <a:rPr lang="en-US" dirty="0"/>
              <a:t>Redeploy Build One</a:t>
            </a:r>
          </a:p>
        </p:txBody>
      </p:sp>
      <p:sp>
        <p:nvSpPr>
          <p:cNvPr id="3" name="Text Placeholder 2">
            <a:extLst>
              <a:ext uri="{FF2B5EF4-FFF2-40B4-BE49-F238E27FC236}">
                <a16:creationId xmlns:a16="http://schemas.microsoft.com/office/drawing/2014/main" id="{D05B346A-35F2-4515-9897-D1FB4ECBDEE1}"/>
              </a:ext>
            </a:extLst>
          </p:cNvPr>
          <p:cNvSpPr>
            <a:spLocks noGrp="1"/>
          </p:cNvSpPr>
          <p:nvPr>
            <p:ph type="body" sz="quarter" idx="10"/>
          </p:nvPr>
        </p:nvSpPr>
        <p:spPr/>
        <p:txBody>
          <a:bodyPr/>
          <a:lstStyle/>
          <a:p>
            <a:r>
              <a:rPr lang="en-US" dirty="0"/>
              <a:t>If we redeploy using Build #1, this build should pass our Dynatrace Quality Gate</a:t>
            </a:r>
          </a:p>
        </p:txBody>
      </p:sp>
      <p:grpSp>
        <p:nvGrpSpPr>
          <p:cNvPr id="4" name="Group 3">
            <a:extLst>
              <a:ext uri="{FF2B5EF4-FFF2-40B4-BE49-F238E27FC236}">
                <a16:creationId xmlns:a16="http://schemas.microsoft.com/office/drawing/2014/main" id="{1B2034F2-BB5F-49C1-A052-FEEA051406BA}"/>
              </a:ext>
            </a:extLst>
          </p:cNvPr>
          <p:cNvGrpSpPr/>
          <p:nvPr/>
        </p:nvGrpSpPr>
        <p:grpSpPr>
          <a:xfrm>
            <a:off x="2581275" y="2290763"/>
            <a:ext cx="8134852" cy="3857625"/>
            <a:chOff x="2581275" y="2463656"/>
            <a:chExt cx="8134852" cy="3857625"/>
          </a:xfrm>
        </p:grpSpPr>
        <p:pic>
          <p:nvPicPr>
            <p:cNvPr id="5" name="Picture 4">
              <a:extLst>
                <a:ext uri="{FF2B5EF4-FFF2-40B4-BE49-F238E27FC236}">
                  <a16:creationId xmlns:a16="http://schemas.microsoft.com/office/drawing/2014/main" id="{729445D1-FAA1-4671-B56B-D3AE051DAA6B}"/>
                </a:ext>
              </a:extLst>
            </p:cNvPr>
            <p:cNvPicPr>
              <a:picLocks noChangeAspect="1"/>
            </p:cNvPicPr>
            <p:nvPr/>
          </p:nvPicPr>
          <p:blipFill>
            <a:blip r:embed="rId2"/>
            <a:stretch>
              <a:fillRect/>
            </a:stretch>
          </p:blipFill>
          <p:spPr>
            <a:xfrm>
              <a:off x="2581275" y="2463656"/>
              <a:ext cx="7029450" cy="3857625"/>
            </a:xfrm>
            <a:prstGeom prst="rect">
              <a:avLst/>
            </a:prstGeom>
          </p:spPr>
        </p:pic>
        <p:sp>
          <p:nvSpPr>
            <p:cNvPr id="6" name="Arrow: Left 5">
              <a:extLst>
                <a:ext uri="{FF2B5EF4-FFF2-40B4-BE49-F238E27FC236}">
                  <a16:creationId xmlns:a16="http://schemas.microsoft.com/office/drawing/2014/main" id="{772EB7D3-201B-4768-88B7-0C01C5EC0D66}"/>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“One” and Build</a:t>
              </a:r>
            </a:p>
          </p:txBody>
        </p:sp>
      </p:grpSp>
    </p:spTree>
    <p:extLst>
      <p:ext uri="{BB962C8B-B14F-4D97-AF65-F5344CB8AC3E}">
        <p14:creationId xmlns:p14="http://schemas.microsoft.com/office/powerpoint/2010/main" val="18602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A8351-FB5C-48A4-AF60-547A148587E0}"/>
              </a:ext>
            </a:extLst>
          </p:cNvPr>
          <p:cNvSpPr>
            <a:spLocks noGrp="1"/>
          </p:cNvSpPr>
          <p:nvPr>
            <p:ph type="ctrTitle"/>
          </p:nvPr>
        </p:nvSpPr>
        <p:spPr/>
        <p:txBody>
          <a:bodyPr/>
          <a:lstStyle/>
          <a:p>
            <a:r>
              <a:rPr lang="en-US" dirty="0"/>
              <a:t>Clean up</a:t>
            </a:r>
          </a:p>
        </p:txBody>
      </p:sp>
      <p:sp>
        <p:nvSpPr>
          <p:cNvPr id="3" name="Subtitle 2">
            <a:extLst>
              <a:ext uri="{FF2B5EF4-FFF2-40B4-BE49-F238E27FC236}">
                <a16:creationId xmlns:a16="http://schemas.microsoft.com/office/drawing/2014/main" id="{226E4851-4C29-4709-B615-A2489A62B2E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5830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C40F-5F2F-4312-8627-EBE1DA0817DA}"/>
              </a:ext>
            </a:extLst>
          </p:cNvPr>
          <p:cNvSpPr>
            <a:spLocks noGrp="1"/>
          </p:cNvSpPr>
          <p:nvPr>
            <p:ph type="title"/>
          </p:nvPr>
        </p:nvSpPr>
        <p:spPr/>
        <p:txBody>
          <a:bodyPr/>
          <a:lstStyle/>
          <a:p>
            <a:r>
              <a:rPr lang="en-US" dirty="0"/>
              <a:t>Clean up</a:t>
            </a:r>
          </a:p>
        </p:txBody>
      </p:sp>
      <p:sp>
        <p:nvSpPr>
          <p:cNvPr id="3" name="Text Placeholder 2">
            <a:extLst>
              <a:ext uri="{FF2B5EF4-FFF2-40B4-BE49-F238E27FC236}">
                <a16:creationId xmlns:a16="http://schemas.microsoft.com/office/drawing/2014/main" id="{3EE62568-237B-4B1F-ABC0-462B2AC9ABC9}"/>
              </a:ext>
            </a:extLst>
          </p:cNvPr>
          <p:cNvSpPr>
            <a:spLocks noGrp="1"/>
          </p:cNvSpPr>
          <p:nvPr>
            <p:ph type="body" sz="quarter" idx="10"/>
          </p:nvPr>
        </p:nvSpPr>
        <p:spPr/>
        <p:txBody>
          <a:bodyPr/>
          <a:lstStyle/>
          <a:p>
            <a:r>
              <a:rPr lang="en-US" dirty="0"/>
              <a:t>If you want to just remove Jenkins and keep the cluster running, execute the script </a:t>
            </a:r>
            <a:r>
              <a:rPr lang="en-US" b="1" dirty="0"/>
              <a:t>removeJenkins.sh</a:t>
            </a:r>
            <a:r>
              <a:rPr lang="en-US" dirty="0"/>
              <a:t> contained in the GitHub Repository</a:t>
            </a:r>
          </a:p>
          <a:p>
            <a:endParaRPr lang="en-US" dirty="0"/>
          </a:p>
          <a:p>
            <a:r>
              <a:rPr lang="en-US" dirty="0"/>
              <a:t>If you want to delete everything, feel free to delete the GKE cluster via the GKE Console</a:t>
            </a:r>
          </a:p>
        </p:txBody>
      </p:sp>
    </p:spTree>
    <p:extLst>
      <p:ext uri="{BB962C8B-B14F-4D97-AF65-F5344CB8AC3E}">
        <p14:creationId xmlns:p14="http://schemas.microsoft.com/office/powerpoint/2010/main" val="3466434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018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41B7-7962-4B60-936B-9E8D55D080EE}"/>
              </a:ext>
            </a:extLst>
          </p:cNvPr>
          <p:cNvSpPr>
            <a:spLocks noGrp="1"/>
          </p:cNvSpPr>
          <p:nvPr>
            <p:ph type="title"/>
          </p:nvPr>
        </p:nvSpPr>
        <p:spPr/>
        <p:txBody>
          <a:bodyPr/>
          <a:lstStyle/>
          <a:p>
            <a:r>
              <a:rPr lang="en-US" dirty="0"/>
              <a:t>Sock Shop Application</a:t>
            </a:r>
          </a:p>
        </p:txBody>
      </p:sp>
      <p:sp>
        <p:nvSpPr>
          <p:cNvPr id="3" name="Text Placeholder 2">
            <a:extLst>
              <a:ext uri="{FF2B5EF4-FFF2-40B4-BE49-F238E27FC236}">
                <a16:creationId xmlns:a16="http://schemas.microsoft.com/office/drawing/2014/main" id="{45548423-5060-437B-A6D7-4C9116E77075}"/>
              </a:ext>
            </a:extLst>
          </p:cNvPr>
          <p:cNvSpPr>
            <a:spLocks noGrp="1"/>
          </p:cNvSpPr>
          <p:nvPr>
            <p:ph type="body" sz="quarter" idx="10"/>
          </p:nvPr>
        </p:nvSpPr>
        <p:spPr/>
        <p:txBody>
          <a:bodyPr/>
          <a:lstStyle/>
          <a:p>
            <a:r>
              <a:rPr lang="en-US" dirty="0"/>
              <a:t>Based on: </a:t>
            </a:r>
            <a:r>
              <a:rPr lang="en-US" dirty="0">
                <a:hlinkClick r:id="rId2"/>
              </a:rPr>
              <a:t>http://socks.weave.works</a:t>
            </a:r>
            <a:endParaRPr lang="en-US" dirty="0"/>
          </a:p>
          <a:p>
            <a:r>
              <a:rPr lang="en-US" dirty="0"/>
              <a:t>Opensource microservice sample app</a:t>
            </a:r>
          </a:p>
          <a:p>
            <a:r>
              <a:rPr lang="en-US" dirty="0"/>
              <a:t>Polyglot</a:t>
            </a:r>
          </a:p>
          <a:p>
            <a:pPr lvl="1"/>
            <a:r>
              <a:rPr lang="en-US" dirty="0"/>
              <a:t>Java Spring Boot</a:t>
            </a:r>
          </a:p>
          <a:p>
            <a:pPr lvl="1"/>
            <a:r>
              <a:rPr lang="en-US" dirty="0"/>
              <a:t>Go</a:t>
            </a:r>
          </a:p>
          <a:p>
            <a:pPr lvl="1"/>
            <a:r>
              <a:rPr lang="en-US" dirty="0"/>
              <a:t>Node.js</a:t>
            </a:r>
          </a:p>
          <a:p>
            <a:pPr lvl="1"/>
            <a:r>
              <a:rPr lang="en-US" dirty="0"/>
              <a:t>RabbitMQ (order queuing)</a:t>
            </a:r>
          </a:p>
          <a:p>
            <a:pPr lvl="1"/>
            <a:r>
              <a:rPr lang="en-US" dirty="0"/>
              <a:t>MongoDB, MySQL (data stores)</a:t>
            </a:r>
          </a:p>
        </p:txBody>
      </p:sp>
      <p:pic>
        <p:nvPicPr>
          <p:cNvPr id="4" name="Picture Placeholder 15">
            <a:extLst>
              <a:ext uri="{FF2B5EF4-FFF2-40B4-BE49-F238E27FC236}">
                <a16:creationId xmlns:a16="http://schemas.microsoft.com/office/drawing/2014/main" id="{29B7A05F-A40F-4B0B-AE65-BA3709150753}"/>
              </a:ext>
            </a:extLst>
          </p:cNvPr>
          <p:cNvPicPr>
            <a:picLocks noChangeAspect="1"/>
          </p:cNvPicPr>
          <p:nvPr/>
        </p:nvPicPr>
        <p:blipFill>
          <a:blip r:embed="rId3"/>
          <a:srcRect l="501" r="501"/>
          <a:stretch>
            <a:fillRect/>
          </a:stretch>
        </p:blipFill>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pic>
    </p:spTree>
    <p:extLst>
      <p:ext uri="{BB962C8B-B14F-4D97-AF65-F5344CB8AC3E}">
        <p14:creationId xmlns:p14="http://schemas.microsoft.com/office/powerpoint/2010/main" val="974338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3EEA-3B2F-1742-A5AE-58B1158D49DD}"/>
              </a:ext>
            </a:extLst>
          </p:cNvPr>
          <p:cNvSpPr>
            <a:spLocks noGrp="1"/>
          </p:cNvSpPr>
          <p:nvPr>
            <p:ph type="title"/>
          </p:nvPr>
        </p:nvSpPr>
        <p:spPr/>
        <p:txBody>
          <a:bodyPr>
            <a:normAutofit/>
          </a:bodyPr>
          <a:lstStyle/>
          <a:p>
            <a:r>
              <a:rPr lang="en-US" sz="3200" dirty="0">
                <a:latin typeface="Bernina Sans" pitchFamily="2" charset="77"/>
              </a:rPr>
              <a:t>Sock Shop architecture</a:t>
            </a:r>
          </a:p>
        </p:txBody>
      </p:sp>
      <p:pic>
        <p:nvPicPr>
          <p:cNvPr id="10" name="Picture 9">
            <a:extLst>
              <a:ext uri="{FF2B5EF4-FFF2-40B4-BE49-F238E27FC236}">
                <a16:creationId xmlns:a16="http://schemas.microsoft.com/office/drawing/2014/main" id="{62F7619B-A622-1943-9129-A1010B7150F0}"/>
              </a:ext>
            </a:extLst>
          </p:cNvPr>
          <p:cNvPicPr>
            <a:picLocks noChangeAspect="1"/>
          </p:cNvPicPr>
          <p:nvPr/>
        </p:nvPicPr>
        <p:blipFill>
          <a:blip r:embed="rId2"/>
          <a:stretch>
            <a:fillRect/>
          </a:stretch>
        </p:blipFill>
        <p:spPr>
          <a:xfrm>
            <a:off x="2196699" y="1101970"/>
            <a:ext cx="7299158" cy="5214843"/>
          </a:xfrm>
          <a:prstGeom prst="rect">
            <a:avLst/>
          </a:prstGeom>
        </p:spPr>
      </p:pic>
    </p:spTree>
    <p:extLst>
      <p:ext uri="{BB962C8B-B14F-4D97-AF65-F5344CB8AC3E}">
        <p14:creationId xmlns:p14="http://schemas.microsoft.com/office/powerpoint/2010/main" val="399181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4F3F0F-51B4-4792-AED9-6ADAE18D6DBB}"/>
              </a:ext>
            </a:extLst>
          </p:cNvPr>
          <p:cNvSpPr>
            <a:spLocks noGrp="1"/>
          </p:cNvSpPr>
          <p:nvPr>
            <p:ph idx="1"/>
          </p:nvPr>
        </p:nvSpPr>
        <p:spPr>
          <a:xfrm>
            <a:off x="4804611" y="1523999"/>
            <a:ext cx="7315200" cy="4652963"/>
          </a:xfrm>
        </p:spPr>
        <p:txBody>
          <a:bodyPr/>
          <a:lstStyle/>
          <a:p>
            <a:r>
              <a:rPr lang="en-US" dirty="0"/>
              <a:t>The Worlds most advanced BASH terminal</a:t>
            </a:r>
          </a:p>
          <a:p>
            <a:endParaRPr lang="en-US" dirty="0"/>
          </a:p>
          <a:p>
            <a:r>
              <a:rPr lang="en-US" dirty="0"/>
              <a:t>In most cases it’s fine to deploy to K8s via simple </a:t>
            </a:r>
            <a:r>
              <a:rPr lang="en-US" dirty="0" err="1"/>
              <a:t>kubectl</a:t>
            </a:r>
            <a:r>
              <a:rPr lang="en-US" dirty="0"/>
              <a:t> commands in k8s</a:t>
            </a:r>
          </a:p>
          <a:p>
            <a:pPr lvl="1"/>
            <a:r>
              <a:rPr lang="en-US" dirty="0"/>
              <a:t>Most of deployments probably done this way</a:t>
            </a:r>
          </a:p>
          <a:p>
            <a:pPr lvl="1"/>
            <a:r>
              <a:rPr lang="en-US" dirty="0"/>
              <a:t>Spoiler Alert: We’re going to be doing this today</a:t>
            </a:r>
          </a:p>
          <a:p>
            <a:pPr lvl="1"/>
            <a:endParaRPr lang="en-US" dirty="0"/>
          </a:p>
          <a:p>
            <a:r>
              <a:rPr lang="en-US" dirty="0"/>
              <a:t>No true “easy” way to determine a failure or if app is up and running</a:t>
            </a:r>
          </a:p>
          <a:p>
            <a:pPr marL="457200" lvl="1" indent="0">
              <a:buNone/>
            </a:pPr>
            <a:r>
              <a:rPr lang="en-US" sz="1600" dirty="0">
                <a:latin typeface="Consolas" panose="020B0609020204030204" pitchFamily="49" charset="0"/>
              </a:rPr>
              <a:t>$</a:t>
            </a:r>
            <a:r>
              <a:rPr lang="en-US" sz="1600" dirty="0" err="1">
                <a:latin typeface="Consolas" panose="020B0609020204030204" pitchFamily="49" charset="0"/>
              </a:rPr>
              <a:t>kubectl</a:t>
            </a:r>
            <a:r>
              <a:rPr lang="en-US" sz="1600" dirty="0">
                <a:latin typeface="Consolas" panose="020B0609020204030204" pitchFamily="49" charset="0"/>
              </a:rPr>
              <a:t> wait –n dev deploy/</a:t>
            </a:r>
            <a:r>
              <a:rPr lang="en-US" sz="1600" dirty="0" err="1">
                <a:latin typeface="Consolas" panose="020B0609020204030204" pitchFamily="49" charset="0"/>
              </a:rPr>
              <a:t>myapp</a:t>
            </a:r>
            <a:r>
              <a:rPr lang="en-US" sz="1600" dirty="0">
                <a:latin typeface="Consolas" panose="020B0609020204030204" pitchFamily="49" charset="0"/>
              </a:rPr>
              <a:t> –-for condition=available</a:t>
            </a:r>
          </a:p>
          <a:p>
            <a:pPr marL="457200" lvl="1" indent="0">
              <a:buNone/>
            </a:pPr>
            <a:r>
              <a:rPr lang="en-US" sz="2000" dirty="0"/>
              <a:t>This won’t catch pods that didn’t actually come online</a:t>
            </a:r>
          </a:p>
          <a:p>
            <a:pPr lvl="1"/>
            <a:endParaRPr lang="en-US" dirty="0"/>
          </a:p>
          <a:p>
            <a:endParaRPr lang="en-US" dirty="0"/>
          </a:p>
          <a:p>
            <a:endParaRPr lang="en-US" dirty="0"/>
          </a:p>
          <a:p>
            <a:pPr marL="457200" lvl="1" indent="0">
              <a:buNone/>
            </a:pPr>
            <a:endParaRPr lang="en-US" dirty="0"/>
          </a:p>
        </p:txBody>
      </p:sp>
      <p:pic>
        <p:nvPicPr>
          <p:cNvPr id="6" name="Content Placeholder 5" descr="A drawing of a cartoon character&#10;&#10;Description automatically generated">
            <a:extLst>
              <a:ext uri="{FF2B5EF4-FFF2-40B4-BE49-F238E27FC236}">
                <a16:creationId xmlns:a16="http://schemas.microsoft.com/office/drawing/2014/main" id="{1C489A6F-9BDC-45CB-A440-5FEE7BE73A27}"/>
              </a:ext>
            </a:extLst>
          </p:cNvPr>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838200" y="2021446"/>
            <a:ext cx="2643526" cy="3658068"/>
          </a:xfrm>
        </p:spPr>
      </p:pic>
      <p:sp>
        <p:nvSpPr>
          <p:cNvPr id="4" name="Title 3">
            <a:extLst>
              <a:ext uri="{FF2B5EF4-FFF2-40B4-BE49-F238E27FC236}">
                <a16:creationId xmlns:a16="http://schemas.microsoft.com/office/drawing/2014/main" id="{CC4199F5-B502-4FB7-BBF5-05F1199408AB}"/>
              </a:ext>
            </a:extLst>
          </p:cNvPr>
          <p:cNvSpPr>
            <a:spLocks noGrp="1"/>
          </p:cNvSpPr>
          <p:nvPr>
            <p:ph type="title"/>
          </p:nvPr>
        </p:nvSpPr>
        <p:spPr/>
        <p:txBody>
          <a:bodyPr/>
          <a:lstStyle/>
          <a:p>
            <a:r>
              <a:rPr lang="en-US" dirty="0"/>
              <a:t>Jenkins</a:t>
            </a:r>
          </a:p>
        </p:txBody>
      </p:sp>
    </p:spTree>
    <p:extLst>
      <p:ext uri="{BB962C8B-B14F-4D97-AF65-F5344CB8AC3E}">
        <p14:creationId xmlns:p14="http://schemas.microsoft.com/office/powerpoint/2010/main" val="94145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3FE3-6C20-4D0C-A8F4-2F6DDA6EACA6}"/>
              </a:ext>
            </a:extLst>
          </p:cNvPr>
          <p:cNvSpPr>
            <a:spLocks noGrp="1"/>
          </p:cNvSpPr>
          <p:nvPr>
            <p:ph type="title"/>
          </p:nvPr>
        </p:nvSpPr>
        <p:spPr/>
        <p:txBody>
          <a:bodyPr/>
          <a:lstStyle/>
          <a:p>
            <a:r>
              <a:rPr lang="en-US" dirty="0"/>
              <a:t>What our Pipeline will look like (hopefully)</a:t>
            </a:r>
          </a:p>
        </p:txBody>
      </p:sp>
      <p:pic>
        <p:nvPicPr>
          <p:cNvPr id="3" name="Picture 2">
            <a:extLst>
              <a:ext uri="{FF2B5EF4-FFF2-40B4-BE49-F238E27FC236}">
                <a16:creationId xmlns:a16="http://schemas.microsoft.com/office/drawing/2014/main" id="{C6EEE765-0BDA-4FDC-9FEE-C09E2F1D8E42}"/>
              </a:ext>
            </a:extLst>
          </p:cNvPr>
          <p:cNvPicPr>
            <a:picLocks noChangeAspect="1"/>
          </p:cNvPicPr>
          <p:nvPr/>
        </p:nvPicPr>
        <p:blipFill>
          <a:blip r:embed="rId2"/>
          <a:stretch>
            <a:fillRect/>
          </a:stretch>
        </p:blipFill>
        <p:spPr>
          <a:xfrm>
            <a:off x="166687" y="1790700"/>
            <a:ext cx="11858625" cy="3276600"/>
          </a:xfrm>
          <a:prstGeom prst="rect">
            <a:avLst/>
          </a:prstGeom>
        </p:spPr>
      </p:pic>
    </p:spTree>
    <p:extLst>
      <p:ext uri="{BB962C8B-B14F-4D97-AF65-F5344CB8AC3E}">
        <p14:creationId xmlns:p14="http://schemas.microsoft.com/office/powerpoint/2010/main" val="305069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Let’s Start the fun</a:t>
            </a:r>
          </a:p>
        </p:txBody>
      </p:sp>
    </p:spTree>
    <p:extLst>
      <p:ext uri="{BB962C8B-B14F-4D97-AF65-F5344CB8AC3E}">
        <p14:creationId xmlns:p14="http://schemas.microsoft.com/office/powerpoint/2010/main" val="376830443"/>
      </p:ext>
    </p:extLst>
  </p:cSld>
  <p:clrMapOvr>
    <a:masterClrMapping/>
  </p:clrMapOvr>
</p:sld>
</file>

<file path=ppt/theme/theme1.xml><?xml version="1.0" encoding="utf-8"?>
<a:theme xmlns:a="http://schemas.openxmlformats.org/drawingml/2006/main" name="RoadmapTheme">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mapTheme" id="{E4104023-A560-41AA-8CD9-B3E5ECC48E66}" vid="{FA8E009A-450B-4C2F-8F31-825F8320AB5F}"/>
    </a:ext>
  </a:extLst>
</a:theme>
</file>

<file path=ppt/theme/theme2.xml><?xml version="1.0" encoding="utf-8"?>
<a:theme xmlns:a="http://schemas.openxmlformats.org/drawingml/2006/main" name="BLACK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DD1CCBF2-53DD-4F9C-8DC0-7A677C87D567}"/>
    </a:ext>
  </a:extLst>
</a:theme>
</file>

<file path=ppt/theme/theme3.xml><?xml version="1.0" encoding="utf-8"?>
<a:theme xmlns:a="http://schemas.openxmlformats.org/drawingml/2006/main" name="WHITE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80431DCD-D1D2-44A6-B809-ECDE538A0A28}"/>
    </a:ext>
  </a:extLst>
</a:theme>
</file>

<file path=ppt/theme/theme4.xml><?xml version="1.0" encoding="utf-8"?>
<a:theme xmlns:a="http://schemas.openxmlformats.org/drawingml/2006/main" name="WHITE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5B57CDBC-BDF4-4E41-887E-EBA7420030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RoadmapTheme</Template>
  <TotalTime>6004</TotalTime>
  <Words>1985</Words>
  <Application>Microsoft Office PowerPoint</Application>
  <PresentationFormat>Widescreen</PresentationFormat>
  <Paragraphs>249</Paragraphs>
  <Slides>49</Slides>
  <Notes>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49</vt:i4>
      </vt:variant>
    </vt:vector>
  </HeadingPairs>
  <TitlesOfParts>
    <vt:vector size="60" baseType="lpstr">
      <vt:lpstr>Arial</vt:lpstr>
      <vt:lpstr>Bernina Sans</vt:lpstr>
      <vt:lpstr>Bernina Sans Condensed</vt:lpstr>
      <vt:lpstr>Bernina Sans Light</vt:lpstr>
      <vt:lpstr>Calibri</vt:lpstr>
      <vt:lpstr>Calibri Light</vt:lpstr>
      <vt:lpstr>Consolas</vt:lpstr>
      <vt:lpstr>RoadmapTheme</vt:lpstr>
      <vt:lpstr>BLACK SLIDES_2</vt:lpstr>
      <vt:lpstr>WHITE SLIDES_1</vt:lpstr>
      <vt:lpstr>WHITE SLIDES_2</vt:lpstr>
      <vt:lpstr>Dynatrace Unbreakable Pipeline</vt:lpstr>
      <vt:lpstr>PowerPoint Presentation</vt:lpstr>
      <vt:lpstr>What we will accomplish</vt:lpstr>
      <vt:lpstr>Workshop Setup</vt:lpstr>
      <vt:lpstr>Sock Shop Application</vt:lpstr>
      <vt:lpstr>Sock Shop architecture</vt:lpstr>
      <vt:lpstr>Jenkins</vt:lpstr>
      <vt:lpstr>What our Pipeline will look like (hopefully)</vt:lpstr>
      <vt:lpstr>Let’s Start the fun</vt:lpstr>
      <vt:lpstr>Setup our GKE Cluster</vt:lpstr>
      <vt:lpstr>Setup our GKE Cluster</vt:lpstr>
      <vt:lpstr>Setup our GKE Cluster</vt:lpstr>
      <vt:lpstr>Setup our GKE Cluster – Launching Cloudshell</vt:lpstr>
      <vt:lpstr>Setup our GKE Cluster – Cloning our repository</vt:lpstr>
      <vt:lpstr>Dynatrace Credentials – Tenant ID &amp; Environment ID</vt:lpstr>
      <vt:lpstr>Dynatrace Credentials – API Token</vt:lpstr>
      <vt:lpstr>Dynatrace Credentials – PaaS Token</vt:lpstr>
      <vt:lpstr>Creating our Credentials</vt:lpstr>
      <vt:lpstr>Setup our GKE Cluster</vt:lpstr>
      <vt:lpstr>Setup our GKE Cluster</vt:lpstr>
      <vt:lpstr>Validate our Cluster setup</vt:lpstr>
      <vt:lpstr>Validate our Cluster setup </vt:lpstr>
      <vt:lpstr>Validate our Cluster setup</vt:lpstr>
      <vt:lpstr>Clean up script placeholder</vt:lpstr>
      <vt:lpstr>Validate Dynatrace</vt:lpstr>
      <vt:lpstr>Deploying Jenkins</vt:lpstr>
      <vt:lpstr>Deploy Jenkins</vt:lpstr>
      <vt:lpstr>Jenkins Setup</vt:lpstr>
      <vt:lpstr>Run our first pipeline</vt:lpstr>
      <vt:lpstr>If all goes well…</vt:lpstr>
      <vt:lpstr>Dynatrace Integration</vt:lpstr>
      <vt:lpstr>Dynatrace Integration</vt:lpstr>
      <vt:lpstr>Install Jenkins Plugin</vt:lpstr>
      <vt:lpstr>Dynatrace API</vt:lpstr>
      <vt:lpstr>Jenkins Configuration</vt:lpstr>
      <vt:lpstr>Adding Events to our Pipeline</vt:lpstr>
      <vt:lpstr>Adding Events to our Pipeline</vt:lpstr>
      <vt:lpstr>Adding Events to our Pipeline – Deployment Events</vt:lpstr>
      <vt:lpstr>Adding Events to our Pipeline – Record Perf Test</vt:lpstr>
      <vt:lpstr>Adding Events to our Pipeline – Compare results to monspec</vt:lpstr>
      <vt:lpstr>Sample Monspec File</vt:lpstr>
      <vt:lpstr>Adding Events to our Pipeline</vt:lpstr>
      <vt:lpstr>Let’s test our Integration</vt:lpstr>
      <vt:lpstr>Deploy Build Two</vt:lpstr>
      <vt:lpstr>Now our build should fail</vt:lpstr>
      <vt:lpstr>Redeploy Build One</vt:lpstr>
      <vt:lpstr>Clean up</vt:lpstr>
      <vt:lpstr>Clean 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Dynatrace/Jenkins Integration</dc:title>
  <dc:creator>Segar, Wayne</dc:creator>
  <cp:lastModifiedBy>Wayne Segar</cp:lastModifiedBy>
  <cp:revision>2</cp:revision>
  <dcterms:created xsi:type="dcterms:W3CDTF">2019-07-19T17:51:55Z</dcterms:created>
  <dcterms:modified xsi:type="dcterms:W3CDTF">2019-08-30T20:35:58Z</dcterms:modified>
</cp:coreProperties>
</file>